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5"/>
    <a:srgbClr val="FFE087"/>
    <a:srgbClr val="FFE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31428-4A2E-40BD-E329-740E57EFDFEB}" v="51" dt="2024-02-19T10:31:19.245"/>
    <p1510:client id="{8787D946-1E9C-A8BA-6E2B-64AB36B39106}" v="2" dt="2024-02-19T10:25:15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Robbie (Student)" userId="S::laura2.robbie@live.uwe.ac.uk::2d8a59bb-70af-442a-aa76-8f613c476ee7" providerId="AD" clId="Web-{229BA06E-1BB2-4531-8E17-42C4F77704A7}"/>
    <pc:docChg chg="modSld">
      <pc:chgData name="Laura Robbie (Student)" userId="S::laura2.robbie@live.uwe.ac.uk::2d8a59bb-70af-442a-aa76-8f613c476ee7" providerId="AD" clId="Web-{229BA06E-1BB2-4531-8E17-42C4F77704A7}" dt="2024-02-12T12:53:53.230" v="63"/>
      <pc:docMkLst>
        <pc:docMk/>
      </pc:docMkLst>
      <pc:sldChg chg="addSp modSp">
        <pc:chgData name="Laura Robbie (Student)" userId="S::laura2.robbie@live.uwe.ac.uk::2d8a59bb-70af-442a-aa76-8f613c476ee7" providerId="AD" clId="Web-{229BA06E-1BB2-4531-8E17-42C4F77704A7}" dt="2024-02-12T12:53:53.230" v="63"/>
        <pc:sldMkLst>
          <pc:docMk/>
          <pc:sldMk cId="3842866446" sldId="257"/>
        </pc:sldMkLst>
        <pc:spChg chg="mod">
          <ac:chgData name="Laura Robbie (Student)" userId="S::laura2.robbie@live.uwe.ac.uk::2d8a59bb-70af-442a-aa76-8f613c476ee7" providerId="AD" clId="Web-{229BA06E-1BB2-4531-8E17-42C4F77704A7}" dt="2024-02-12T12:52:48.104" v="56" actId="20577"/>
          <ac:spMkLst>
            <pc:docMk/>
            <pc:sldMk cId="3842866446" sldId="257"/>
            <ac:spMk id="2" creationId="{5816DD14-F95F-7AB2-D509-299F0B48F43A}"/>
          </ac:spMkLst>
        </pc:spChg>
        <pc:spChg chg="ord">
          <ac:chgData name="Laura Robbie (Student)" userId="S::laura2.robbie@live.uwe.ac.uk::2d8a59bb-70af-442a-aa76-8f613c476ee7" providerId="AD" clId="Web-{229BA06E-1BB2-4531-8E17-42C4F77704A7}" dt="2024-02-12T12:53:53.230" v="63"/>
          <ac:spMkLst>
            <pc:docMk/>
            <pc:sldMk cId="3842866446" sldId="257"/>
            <ac:spMk id="9" creationId="{4080BC15-6F3E-4EDC-BB73-20706F743138}"/>
          </ac:spMkLst>
        </pc:spChg>
        <pc:spChg chg="add ord">
          <ac:chgData name="Laura Robbie (Student)" userId="S::laura2.robbie@live.uwe.ac.uk::2d8a59bb-70af-442a-aa76-8f613c476ee7" providerId="AD" clId="Web-{229BA06E-1BB2-4531-8E17-42C4F77704A7}" dt="2024-02-12T12:53:47.090" v="62"/>
          <ac:spMkLst>
            <pc:docMk/>
            <pc:sldMk cId="3842866446" sldId="257"/>
            <ac:spMk id="80" creationId="{F87F361B-5839-FA61-805E-C43C173D244A}"/>
          </ac:spMkLst>
        </pc:spChg>
      </pc:sldChg>
      <pc:sldChg chg="modSp">
        <pc:chgData name="Laura Robbie (Student)" userId="S::laura2.robbie@live.uwe.ac.uk::2d8a59bb-70af-442a-aa76-8f613c476ee7" providerId="AD" clId="Web-{229BA06E-1BB2-4531-8E17-42C4F77704A7}" dt="2024-02-12T12:29:26.572" v="4" actId="20577"/>
        <pc:sldMkLst>
          <pc:docMk/>
          <pc:sldMk cId="2224006758" sldId="261"/>
        </pc:sldMkLst>
        <pc:spChg chg="mod">
          <ac:chgData name="Laura Robbie (Student)" userId="S::laura2.robbie@live.uwe.ac.uk::2d8a59bb-70af-442a-aa76-8f613c476ee7" providerId="AD" clId="Web-{229BA06E-1BB2-4531-8E17-42C4F77704A7}" dt="2024-02-12T12:29:26.572" v="4" actId="20577"/>
          <ac:spMkLst>
            <pc:docMk/>
            <pc:sldMk cId="2224006758" sldId="261"/>
            <ac:spMk id="4" creationId="{0F866B47-79C8-FBE0-66DD-EC14CD8B7C21}"/>
          </ac:spMkLst>
        </pc:spChg>
        <pc:picChg chg="mod">
          <ac:chgData name="Laura Robbie (Student)" userId="S::laura2.robbie@live.uwe.ac.uk::2d8a59bb-70af-442a-aa76-8f613c476ee7" providerId="AD" clId="Web-{229BA06E-1BB2-4531-8E17-42C4F77704A7}" dt="2024-02-12T12:29:24.666" v="2" actId="1076"/>
          <ac:picMkLst>
            <pc:docMk/>
            <pc:sldMk cId="2224006758" sldId="261"/>
            <ac:picMk id="4098" creationId="{40F66A30-A949-A347-B6DC-11DE3544C388}"/>
          </ac:picMkLst>
        </pc:picChg>
      </pc:sldChg>
      <pc:sldChg chg="addSp modSp">
        <pc:chgData name="Laura Robbie (Student)" userId="S::laura2.robbie@live.uwe.ac.uk::2d8a59bb-70af-442a-aa76-8f613c476ee7" providerId="AD" clId="Web-{229BA06E-1BB2-4531-8E17-42C4F77704A7}" dt="2024-02-12T12:53:42.980" v="61" actId="1076"/>
        <pc:sldMkLst>
          <pc:docMk/>
          <pc:sldMk cId="184579648" sldId="262"/>
        </pc:sldMkLst>
        <pc:spChg chg="mod">
          <ac:chgData name="Laura Robbie (Student)" userId="S::laura2.robbie@live.uwe.ac.uk::2d8a59bb-70af-442a-aa76-8f613c476ee7" providerId="AD" clId="Web-{229BA06E-1BB2-4531-8E17-42C4F77704A7}" dt="2024-02-12T12:34:50.674" v="20" actId="20577"/>
          <ac:spMkLst>
            <pc:docMk/>
            <pc:sldMk cId="184579648" sldId="262"/>
            <ac:spMk id="2" creationId="{F5920D20-2364-3C23-C402-19B0851AA857}"/>
          </ac:spMkLst>
        </pc:spChg>
        <pc:spChg chg="mod">
          <ac:chgData name="Laura Robbie (Student)" userId="S::laura2.robbie@live.uwe.ac.uk::2d8a59bb-70af-442a-aa76-8f613c476ee7" providerId="AD" clId="Web-{229BA06E-1BB2-4531-8E17-42C4F77704A7}" dt="2024-02-12T12:34:55.283" v="22" actId="20577"/>
          <ac:spMkLst>
            <pc:docMk/>
            <pc:sldMk cId="184579648" sldId="262"/>
            <ac:spMk id="3" creationId="{AF216F55-8FD6-8D05-9832-1D95427C9979}"/>
          </ac:spMkLst>
        </pc:spChg>
        <pc:spChg chg="add mod ord">
          <ac:chgData name="Laura Robbie (Student)" userId="S::laura2.robbie@live.uwe.ac.uk::2d8a59bb-70af-442a-aa76-8f613c476ee7" providerId="AD" clId="Web-{229BA06E-1BB2-4531-8E17-42C4F77704A7}" dt="2024-02-12T12:30:06.011" v="7"/>
          <ac:spMkLst>
            <pc:docMk/>
            <pc:sldMk cId="184579648" sldId="262"/>
            <ac:spMk id="6" creationId="{A942C5DD-1AE5-20D6-F127-7DAEDDFBAC61}"/>
          </ac:spMkLst>
        </pc:spChg>
        <pc:picChg chg="add mod ord modCrop">
          <ac:chgData name="Laura Robbie (Student)" userId="S::laura2.robbie@live.uwe.ac.uk::2d8a59bb-70af-442a-aa76-8f613c476ee7" providerId="AD" clId="Web-{229BA06E-1BB2-4531-8E17-42C4F77704A7}" dt="2024-02-12T12:53:42.980" v="61" actId="1076"/>
          <ac:picMkLst>
            <pc:docMk/>
            <pc:sldMk cId="184579648" sldId="262"/>
            <ac:picMk id="4" creationId="{229176AF-47B8-180F-B38F-107EDBA5362E}"/>
          </ac:picMkLst>
        </pc:picChg>
      </pc:sldChg>
      <pc:sldChg chg="addSp modSp">
        <pc:chgData name="Laura Robbie (Student)" userId="S::laura2.robbie@live.uwe.ac.uk::2d8a59bb-70af-442a-aa76-8f613c476ee7" providerId="AD" clId="Web-{229BA06E-1BB2-4531-8E17-42C4F77704A7}" dt="2024-02-12T12:53:19.761" v="59" actId="1076"/>
        <pc:sldMkLst>
          <pc:docMk/>
          <pc:sldMk cId="2732269494" sldId="263"/>
        </pc:sldMkLst>
        <pc:spChg chg="mod">
          <ac:chgData name="Laura Robbie (Student)" userId="S::laura2.robbie@live.uwe.ac.uk::2d8a59bb-70af-442a-aa76-8f613c476ee7" providerId="AD" clId="Web-{229BA06E-1BB2-4531-8E17-42C4F77704A7}" dt="2024-02-12T12:48:50.177" v="45" actId="20577"/>
          <ac:spMkLst>
            <pc:docMk/>
            <pc:sldMk cId="2732269494" sldId="263"/>
            <ac:spMk id="2" creationId="{6CE36DA1-6BDC-5241-D136-6D863A0F66EB}"/>
          </ac:spMkLst>
        </pc:spChg>
        <pc:spChg chg="mod">
          <ac:chgData name="Laura Robbie (Student)" userId="S::laura2.robbie@live.uwe.ac.uk::2d8a59bb-70af-442a-aa76-8f613c476ee7" providerId="AD" clId="Web-{229BA06E-1BB2-4531-8E17-42C4F77704A7}" dt="2024-02-12T12:49:23.896" v="46" actId="20577"/>
          <ac:spMkLst>
            <pc:docMk/>
            <pc:sldMk cId="2732269494" sldId="263"/>
            <ac:spMk id="3" creationId="{88536E31-648C-E1DB-018E-E9501BB31F86}"/>
          </ac:spMkLst>
        </pc:spChg>
        <pc:spChg chg="add mod ord">
          <ac:chgData name="Laura Robbie (Student)" userId="S::laura2.robbie@live.uwe.ac.uk::2d8a59bb-70af-442a-aa76-8f613c476ee7" providerId="AD" clId="Web-{229BA06E-1BB2-4531-8E17-42C4F77704A7}" dt="2024-02-12T12:53:16.745" v="58" actId="20577"/>
          <ac:spMkLst>
            <pc:docMk/>
            <pc:sldMk cId="2732269494" sldId="263"/>
            <ac:spMk id="6" creationId="{7334B7F6-C588-A3D7-8B48-7A2AF2F8EDF2}"/>
          </ac:spMkLst>
        </pc:spChg>
        <pc:picChg chg="add mod ord modCrop">
          <ac:chgData name="Laura Robbie (Student)" userId="S::laura2.robbie@live.uwe.ac.uk::2d8a59bb-70af-442a-aa76-8f613c476ee7" providerId="AD" clId="Web-{229BA06E-1BB2-4531-8E17-42C4F77704A7}" dt="2024-02-12T12:53:19.761" v="59" actId="1076"/>
          <ac:picMkLst>
            <pc:docMk/>
            <pc:sldMk cId="2732269494" sldId="263"/>
            <ac:picMk id="4" creationId="{5738FC18-A259-8EF9-35AB-130BC647332B}"/>
          </ac:picMkLst>
        </pc:picChg>
      </pc:sldChg>
    </pc:docChg>
  </pc:docChgLst>
  <pc:docChgLst>
    <pc:chgData name="Laura Robbie (Student)" userId="S::laura2.robbie@live.uwe.ac.uk::2d8a59bb-70af-442a-aa76-8f613c476ee7" providerId="AD" clId="Web-{2E231428-4A2E-40BD-E329-740E57EFDFEB}"/>
    <pc:docChg chg="modSld modMainMaster">
      <pc:chgData name="Laura Robbie (Student)" userId="S::laura2.robbie@live.uwe.ac.uk::2d8a59bb-70af-442a-aa76-8f613c476ee7" providerId="AD" clId="Web-{2E231428-4A2E-40BD-E329-740E57EFDFEB}" dt="2024-02-19T10:31:19.245" v="57" actId="1076"/>
      <pc:docMkLst>
        <pc:docMk/>
      </pc:docMkLst>
      <pc:sldChg chg="modSp modTransition">
        <pc:chgData name="Laura Robbie (Student)" userId="S::laura2.robbie@live.uwe.ac.uk::2d8a59bb-70af-442a-aa76-8f613c476ee7" providerId="AD" clId="Web-{2E231428-4A2E-40BD-E329-740E57EFDFEB}" dt="2024-02-19T10:30:09.649" v="55"/>
        <pc:sldMkLst>
          <pc:docMk/>
          <pc:sldMk cId="205857327" sldId="256"/>
        </pc:sldMkLst>
        <pc:spChg chg="mod">
          <ac:chgData name="Laura Robbie (Student)" userId="S::laura2.robbie@live.uwe.ac.uk::2d8a59bb-70af-442a-aa76-8f613c476ee7" providerId="AD" clId="Web-{2E231428-4A2E-40BD-E329-740E57EFDFEB}" dt="2024-02-19T10:27:28.113" v="40" actId="20577"/>
          <ac:spMkLst>
            <pc:docMk/>
            <pc:sldMk cId="205857327" sldId="256"/>
            <ac:spMk id="2" creationId="{52443F0A-AD4D-53BC-91BB-2C2CCFB981F8}"/>
          </ac:spMkLst>
        </pc:spChg>
        <pc:spChg chg="mod">
          <ac:chgData name="Laura Robbie (Student)" userId="S::laura2.robbie@live.uwe.ac.uk::2d8a59bb-70af-442a-aa76-8f613c476ee7" providerId="AD" clId="Web-{2E231428-4A2E-40BD-E329-740E57EFDFEB}" dt="2024-02-19T10:27:32.223" v="41" actId="20577"/>
          <ac:spMkLst>
            <pc:docMk/>
            <pc:sldMk cId="205857327" sldId="256"/>
            <ac:spMk id="3" creationId="{87597701-E809-D966-6F6A-5327EC5B195B}"/>
          </ac:spMkLst>
        </pc:spChg>
      </pc:sldChg>
      <pc:sldChg chg="addSp delSp modSp modTransition">
        <pc:chgData name="Laura Robbie (Student)" userId="S::laura2.robbie@live.uwe.ac.uk::2d8a59bb-70af-442a-aa76-8f613c476ee7" providerId="AD" clId="Web-{2E231428-4A2E-40BD-E329-740E57EFDFEB}" dt="2024-02-19T10:30:09.649" v="55"/>
        <pc:sldMkLst>
          <pc:docMk/>
          <pc:sldMk cId="3842866446" sldId="257"/>
        </pc:sldMkLst>
        <pc:spChg chg="mod">
          <ac:chgData name="Laura Robbie (Student)" userId="S::laura2.robbie@live.uwe.ac.uk::2d8a59bb-70af-442a-aa76-8f613c476ee7" providerId="AD" clId="Web-{2E231428-4A2E-40BD-E329-740E57EFDFEB}" dt="2024-02-19T10:26:29.096" v="36" actId="20577"/>
          <ac:spMkLst>
            <pc:docMk/>
            <pc:sldMk cId="3842866446" sldId="257"/>
            <ac:spMk id="2" creationId="{5816DD14-F95F-7AB2-D509-299F0B48F43A}"/>
          </ac:spMkLst>
        </pc:spChg>
        <pc:spChg chg="ord">
          <ac:chgData name="Laura Robbie (Student)" userId="S::laura2.robbie@live.uwe.ac.uk::2d8a59bb-70af-442a-aa76-8f613c476ee7" providerId="AD" clId="Web-{2E231428-4A2E-40BD-E329-740E57EFDFEB}" dt="2024-02-19T10:25:58.236" v="32"/>
          <ac:spMkLst>
            <pc:docMk/>
            <pc:sldMk cId="3842866446" sldId="257"/>
            <ac:spMk id="9" creationId="{4080BC15-6F3E-4EDC-BB73-20706F743138}"/>
          </ac:spMkLst>
        </pc:spChg>
        <pc:spChg chg="mod ord">
          <ac:chgData name="Laura Robbie (Student)" userId="S::laura2.robbie@live.uwe.ac.uk::2d8a59bb-70af-442a-aa76-8f613c476ee7" providerId="AD" clId="Web-{2E231428-4A2E-40BD-E329-740E57EFDFEB}" dt="2024-02-19T10:26:02.173" v="33"/>
          <ac:spMkLst>
            <pc:docMk/>
            <pc:sldMk cId="3842866446" sldId="257"/>
            <ac:spMk id="80" creationId="{F87F361B-5839-FA61-805E-C43C173D244A}"/>
          </ac:spMkLst>
        </pc:spChg>
        <pc:graphicFrameChg chg="mod modGraphic">
          <ac:chgData name="Laura Robbie (Student)" userId="S::laura2.robbie@live.uwe.ac.uk::2d8a59bb-70af-442a-aa76-8f613c476ee7" providerId="AD" clId="Web-{2E231428-4A2E-40BD-E329-740E57EFDFEB}" dt="2024-02-19T10:29:37.945" v="53" actId="20577"/>
          <ac:graphicFrameMkLst>
            <pc:docMk/>
            <pc:sldMk cId="3842866446" sldId="257"/>
            <ac:graphicFrameMk id="5" creationId="{7E9F4784-4898-65B9-81DA-9C1A3FBD487A}"/>
          </ac:graphicFrameMkLst>
        </pc:graphicFrameChg>
        <pc:picChg chg="add del mod ord">
          <ac:chgData name="Laura Robbie (Student)" userId="S::laura2.robbie@live.uwe.ac.uk::2d8a59bb-70af-442a-aa76-8f613c476ee7" providerId="AD" clId="Web-{2E231428-4A2E-40BD-E329-740E57EFDFEB}" dt="2024-02-19T10:24:42.843" v="27"/>
          <ac:picMkLst>
            <pc:docMk/>
            <pc:sldMk cId="3842866446" sldId="257"/>
            <ac:picMk id="106" creationId="{E1F6D2A6-6008-B07E-E080-27FA1347DF6A}"/>
          </ac:picMkLst>
        </pc:picChg>
        <pc:picChg chg="mod ord">
          <ac:chgData name="Laura Robbie (Student)" userId="S::laura2.robbie@live.uwe.ac.uk::2d8a59bb-70af-442a-aa76-8f613c476ee7" providerId="AD" clId="Web-{2E231428-4A2E-40BD-E329-740E57EFDFEB}" dt="2024-02-19T10:26:19.861" v="35"/>
          <ac:picMkLst>
            <pc:docMk/>
            <pc:sldMk cId="3842866446" sldId="257"/>
            <ac:picMk id="186" creationId="{6D6352D9-ECB8-67CD-286F-ECB20E6BE947}"/>
          </ac:picMkLst>
        </pc:picChg>
      </pc:sldChg>
      <pc:sldChg chg="modSp modTransition">
        <pc:chgData name="Laura Robbie (Student)" userId="S::laura2.robbie@live.uwe.ac.uk::2d8a59bb-70af-442a-aa76-8f613c476ee7" providerId="AD" clId="Web-{2E231428-4A2E-40BD-E329-740E57EFDFEB}" dt="2024-02-19T10:30:09.649" v="55"/>
        <pc:sldMkLst>
          <pc:docMk/>
          <pc:sldMk cId="3284170788" sldId="259"/>
        </pc:sldMkLst>
        <pc:spChg chg="mod">
          <ac:chgData name="Laura Robbie (Student)" userId="S::laura2.robbie@live.uwe.ac.uk::2d8a59bb-70af-442a-aa76-8f613c476ee7" providerId="AD" clId="Web-{2E231428-4A2E-40BD-E329-740E57EFDFEB}" dt="2024-02-19T10:28:16.146" v="45" actId="20577"/>
          <ac:spMkLst>
            <pc:docMk/>
            <pc:sldMk cId="3284170788" sldId="259"/>
            <ac:spMk id="3" creationId="{EF4CE5D2-E483-A3C7-8A67-74D9C97D4896}"/>
          </ac:spMkLst>
        </pc:spChg>
        <pc:spChg chg="mod">
          <ac:chgData name="Laura Robbie (Student)" userId="S::laura2.robbie@live.uwe.ac.uk::2d8a59bb-70af-442a-aa76-8f613c476ee7" providerId="AD" clId="Web-{2E231428-4A2E-40BD-E329-740E57EFDFEB}" dt="2024-02-19T10:28:20.646" v="46" actId="20577"/>
          <ac:spMkLst>
            <pc:docMk/>
            <pc:sldMk cId="3284170788" sldId="259"/>
            <ac:spMk id="7" creationId="{000C2FFF-B156-E747-05C5-BED5DCC470C1}"/>
          </ac:spMkLst>
        </pc:spChg>
      </pc:sldChg>
      <pc:sldChg chg="modSp modTransition">
        <pc:chgData name="Laura Robbie (Student)" userId="S::laura2.robbie@live.uwe.ac.uk::2d8a59bb-70af-442a-aa76-8f613c476ee7" providerId="AD" clId="Web-{2E231428-4A2E-40BD-E329-740E57EFDFEB}" dt="2024-02-19T10:31:19.245" v="57" actId="1076"/>
        <pc:sldMkLst>
          <pc:docMk/>
          <pc:sldMk cId="2224006758" sldId="261"/>
        </pc:sldMkLst>
        <pc:spChg chg="mod">
          <ac:chgData name="Laura Robbie (Student)" userId="S::laura2.robbie@live.uwe.ac.uk::2d8a59bb-70af-442a-aa76-8f613c476ee7" providerId="AD" clId="Web-{2E231428-4A2E-40BD-E329-740E57EFDFEB}" dt="2024-02-19T10:31:19.245" v="57" actId="1076"/>
          <ac:spMkLst>
            <pc:docMk/>
            <pc:sldMk cId="2224006758" sldId="261"/>
            <ac:spMk id="3" creationId="{A760419F-38F4-FD65-1ADC-FA48A7ABB4B8}"/>
          </ac:spMkLst>
        </pc:spChg>
      </pc:sldChg>
      <pc:sldChg chg="modSp modTransition">
        <pc:chgData name="Laura Robbie (Student)" userId="S::laura2.robbie@live.uwe.ac.uk::2d8a59bb-70af-442a-aa76-8f613c476ee7" providerId="AD" clId="Web-{2E231428-4A2E-40BD-E329-740E57EFDFEB}" dt="2024-02-19T10:30:09.649" v="55"/>
        <pc:sldMkLst>
          <pc:docMk/>
          <pc:sldMk cId="184579648" sldId="262"/>
        </pc:sldMkLst>
        <pc:spChg chg="mod">
          <ac:chgData name="Laura Robbie (Student)" userId="S::laura2.robbie@live.uwe.ac.uk::2d8a59bb-70af-442a-aa76-8f613c476ee7" providerId="AD" clId="Web-{2E231428-4A2E-40BD-E329-740E57EFDFEB}" dt="2024-02-19T10:28:43.756" v="49" actId="20577"/>
          <ac:spMkLst>
            <pc:docMk/>
            <pc:sldMk cId="184579648" sldId="262"/>
            <ac:spMk id="3" creationId="{AF216F55-8FD6-8D05-9832-1D95427C9979}"/>
          </ac:spMkLst>
        </pc:spChg>
      </pc:sldChg>
      <pc:sldChg chg="modSp modTransition">
        <pc:chgData name="Laura Robbie (Student)" userId="S::laura2.robbie@live.uwe.ac.uk::2d8a59bb-70af-442a-aa76-8f613c476ee7" providerId="AD" clId="Web-{2E231428-4A2E-40BD-E329-740E57EFDFEB}" dt="2024-02-19T10:30:09.649" v="55"/>
        <pc:sldMkLst>
          <pc:docMk/>
          <pc:sldMk cId="2732269494" sldId="263"/>
        </pc:sldMkLst>
        <pc:spChg chg="mod">
          <ac:chgData name="Laura Robbie (Student)" userId="S::laura2.robbie@live.uwe.ac.uk::2d8a59bb-70af-442a-aa76-8f613c476ee7" providerId="AD" clId="Web-{2E231428-4A2E-40BD-E329-740E57EFDFEB}" dt="2024-02-19T10:28:38.756" v="48" actId="20577"/>
          <ac:spMkLst>
            <pc:docMk/>
            <pc:sldMk cId="2732269494" sldId="263"/>
            <ac:spMk id="3" creationId="{88536E31-648C-E1DB-018E-E9501BB31F86}"/>
          </ac:spMkLst>
        </pc:spChg>
      </pc:sldChg>
      <pc:sldChg chg="modSp modTransition">
        <pc:chgData name="Laura Robbie (Student)" userId="S::laura2.robbie@live.uwe.ac.uk::2d8a59bb-70af-442a-aa76-8f613c476ee7" providerId="AD" clId="Web-{2E231428-4A2E-40BD-E329-740E57EFDFEB}" dt="2024-02-19T10:30:09.649" v="55"/>
        <pc:sldMkLst>
          <pc:docMk/>
          <pc:sldMk cId="1449322431" sldId="264"/>
        </pc:sldMkLst>
        <pc:spChg chg="mod">
          <ac:chgData name="Laura Robbie (Student)" userId="S::laura2.robbie@live.uwe.ac.uk::2d8a59bb-70af-442a-aa76-8f613c476ee7" providerId="AD" clId="Web-{2E231428-4A2E-40BD-E329-740E57EFDFEB}" dt="2024-02-19T10:27:53.208" v="42" actId="20577"/>
          <ac:spMkLst>
            <pc:docMk/>
            <pc:sldMk cId="1449322431" sldId="264"/>
            <ac:spMk id="3" creationId="{58D89DE1-7B81-E28A-5C18-79CE1E20EB4F}"/>
          </ac:spMkLst>
        </pc:spChg>
        <pc:picChg chg="mod">
          <ac:chgData name="Laura Robbie (Student)" userId="S::laura2.robbie@live.uwe.ac.uk::2d8a59bb-70af-442a-aa76-8f613c476ee7" providerId="AD" clId="Web-{2E231428-4A2E-40BD-E329-740E57EFDFEB}" dt="2024-02-19T10:26:12.877" v="34" actId="1076"/>
          <ac:picMkLst>
            <pc:docMk/>
            <pc:sldMk cId="1449322431" sldId="264"/>
            <ac:picMk id="5" creationId="{E5B6E4B8-74BE-E7AE-684A-A9DF22AD60C9}"/>
          </ac:picMkLst>
        </pc:picChg>
      </pc:sldChg>
      <pc:sldMasterChg chg="modTransition modSldLayout">
        <pc:chgData name="Laura Robbie (Student)" userId="S::laura2.robbie@live.uwe.ac.uk::2d8a59bb-70af-442a-aa76-8f613c476ee7" providerId="AD" clId="Web-{2E231428-4A2E-40BD-E329-740E57EFDFEB}" dt="2024-02-19T10:30:09.649" v="55"/>
        <pc:sldMasterMkLst>
          <pc:docMk/>
          <pc:sldMasterMk cId="4212165599" sldId="2147483660"/>
        </pc:sldMasterMkLst>
        <pc:sldLayoutChg chg="modTransition">
          <pc:chgData name="Laura Robbie (Student)" userId="S::laura2.robbie@live.uwe.ac.uk::2d8a59bb-70af-442a-aa76-8f613c476ee7" providerId="AD" clId="Web-{2E231428-4A2E-40BD-E329-740E57EFDFEB}" dt="2024-02-19T10:30:09.649" v="55"/>
          <pc:sldLayoutMkLst>
            <pc:docMk/>
            <pc:sldMasterMk cId="4212165599" sldId="2147483660"/>
            <pc:sldLayoutMk cId="4098188172" sldId="2147483661"/>
          </pc:sldLayoutMkLst>
        </pc:sldLayoutChg>
        <pc:sldLayoutChg chg="modTransition">
          <pc:chgData name="Laura Robbie (Student)" userId="S::laura2.robbie@live.uwe.ac.uk::2d8a59bb-70af-442a-aa76-8f613c476ee7" providerId="AD" clId="Web-{2E231428-4A2E-40BD-E329-740E57EFDFEB}" dt="2024-02-19T10:30:09.649" v="55"/>
          <pc:sldLayoutMkLst>
            <pc:docMk/>
            <pc:sldMasterMk cId="4212165599" sldId="2147483660"/>
            <pc:sldLayoutMk cId="4163288353" sldId="2147483662"/>
          </pc:sldLayoutMkLst>
        </pc:sldLayoutChg>
        <pc:sldLayoutChg chg="modTransition">
          <pc:chgData name="Laura Robbie (Student)" userId="S::laura2.robbie@live.uwe.ac.uk::2d8a59bb-70af-442a-aa76-8f613c476ee7" providerId="AD" clId="Web-{2E231428-4A2E-40BD-E329-740E57EFDFEB}" dt="2024-02-19T10:30:09.649" v="55"/>
          <pc:sldLayoutMkLst>
            <pc:docMk/>
            <pc:sldMasterMk cId="4212165599" sldId="2147483660"/>
            <pc:sldLayoutMk cId="1294882495" sldId="2147483663"/>
          </pc:sldLayoutMkLst>
        </pc:sldLayoutChg>
        <pc:sldLayoutChg chg="modTransition">
          <pc:chgData name="Laura Robbie (Student)" userId="S::laura2.robbie@live.uwe.ac.uk::2d8a59bb-70af-442a-aa76-8f613c476ee7" providerId="AD" clId="Web-{2E231428-4A2E-40BD-E329-740E57EFDFEB}" dt="2024-02-19T10:30:09.649" v="55"/>
          <pc:sldLayoutMkLst>
            <pc:docMk/>
            <pc:sldMasterMk cId="4212165599" sldId="2147483660"/>
            <pc:sldLayoutMk cId="3806222402" sldId="2147483664"/>
          </pc:sldLayoutMkLst>
        </pc:sldLayoutChg>
        <pc:sldLayoutChg chg="modTransition">
          <pc:chgData name="Laura Robbie (Student)" userId="S::laura2.robbie@live.uwe.ac.uk::2d8a59bb-70af-442a-aa76-8f613c476ee7" providerId="AD" clId="Web-{2E231428-4A2E-40BD-E329-740E57EFDFEB}" dt="2024-02-19T10:30:09.649" v="55"/>
          <pc:sldLayoutMkLst>
            <pc:docMk/>
            <pc:sldMasterMk cId="4212165599" sldId="2147483660"/>
            <pc:sldLayoutMk cId="948049513" sldId="2147483665"/>
          </pc:sldLayoutMkLst>
        </pc:sldLayoutChg>
        <pc:sldLayoutChg chg="modTransition">
          <pc:chgData name="Laura Robbie (Student)" userId="S::laura2.robbie@live.uwe.ac.uk::2d8a59bb-70af-442a-aa76-8f613c476ee7" providerId="AD" clId="Web-{2E231428-4A2E-40BD-E329-740E57EFDFEB}" dt="2024-02-19T10:30:09.649" v="55"/>
          <pc:sldLayoutMkLst>
            <pc:docMk/>
            <pc:sldMasterMk cId="4212165599" sldId="2147483660"/>
            <pc:sldLayoutMk cId="1021047613" sldId="2147483666"/>
          </pc:sldLayoutMkLst>
        </pc:sldLayoutChg>
        <pc:sldLayoutChg chg="modTransition">
          <pc:chgData name="Laura Robbie (Student)" userId="S::laura2.robbie@live.uwe.ac.uk::2d8a59bb-70af-442a-aa76-8f613c476ee7" providerId="AD" clId="Web-{2E231428-4A2E-40BD-E329-740E57EFDFEB}" dt="2024-02-19T10:30:09.649" v="55"/>
          <pc:sldLayoutMkLst>
            <pc:docMk/>
            <pc:sldMasterMk cId="4212165599" sldId="2147483660"/>
            <pc:sldLayoutMk cId="1632678951" sldId="2147483667"/>
          </pc:sldLayoutMkLst>
        </pc:sldLayoutChg>
        <pc:sldLayoutChg chg="modTransition">
          <pc:chgData name="Laura Robbie (Student)" userId="S::laura2.robbie@live.uwe.ac.uk::2d8a59bb-70af-442a-aa76-8f613c476ee7" providerId="AD" clId="Web-{2E231428-4A2E-40BD-E329-740E57EFDFEB}" dt="2024-02-19T10:30:09.649" v="55"/>
          <pc:sldLayoutMkLst>
            <pc:docMk/>
            <pc:sldMasterMk cId="4212165599" sldId="2147483660"/>
            <pc:sldLayoutMk cId="2950123345" sldId="2147483668"/>
          </pc:sldLayoutMkLst>
        </pc:sldLayoutChg>
        <pc:sldLayoutChg chg="modTransition">
          <pc:chgData name="Laura Robbie (Student)" userId="S::laura2.robbie@live.uwe.ac.uk::2d8a59bb-70af-442a-aa76-8f613c476ee7" providerId="AD" clId="Web-{2E231428-4A2E-40BD-E329-740E57EFDFEB}" dt="2024-02-19T10:30:09.649" v="55"/>
          <pc:sldLayoutMkLst>
            <pc:docMk/>
            <pc:sldMasterMk cId="4212165599" sldId="2147483660"/>
            <pc:sldLayoutMk cId="3263221565" sldId="2147483669"/>
          </pc:sldLayoutMkLst>
        </pc:sldLayoutChg>
        <pc:sldLayoutChg chg="modTransition">
          <pc:chgData name="Laura Robbie (Student)" userId="S::laura2.robbie@live.uwe.ac.uk::2d8a59bb-70af-442a-aa76-8f613c476ee7" providerId="AD" clId="Web-{2E231428-4A2E-40BD-E329-740E57EFDFEB}" dt="2024-02-19T10:30:09.649" v="55"/>
          <pc:sldLayoutMkLst>
            <pc:docMk/>
            <pc:sldMasterMk cId="4212165599" sldId="2147483660"/>
            <pc:sldLayoutMk cId="4046728539" sldId="2147483670"/>
          </pc:sldLayoutMkLst>
        </pc:sldLayoutChg>
        <pc:sldLayoutChg chg="modTransition">
          <pc:chgData name="Laura Robbie (Student)" userId="S::laura2.robbie@live.uwe.ac.uk::2d8a59bb-70af-442a-aa76-8f613c476ee7" providerId="AD" clId="Web-{2E231428-4A2E-40BD-E329-740E57EFDFEB}" dt="2024-02-19T10:30:09.649" v="55"/>
          <pc:sldLayoutMkLst>
            <pc:docMk/>
            <pc:sldMasterMk cId="4212165599" sldId="2147483660"/>
            <pc:sldLayoutMk cId="1263453328" sldId="2147483671"/>
          </pc:sldLayoutMkLst>
        </pc:sldLayoutChg>
      </pc:sldMasterChg>
    </pc:docChg>
  </pc:docChgLst>
  <pc:docChgLst>
    <pc:chgData name="Cerys Mooney (Student)" userId="S::cerys2.mooney@live.uwe.ac.uk::a29a3698-d284-4166-8f42-f700e1a6a559" providerId="AD" clId="Web-{8787D946-1E9C-A8BA-6E2B-64AB36B39106}"/>
    <pc:docChg chg="modSld">
      <pc:chgData name="Cerys Mooney (Student)" userId="S::cerys2.mooney@live.uwe.ac.uk::a29a3698-d284-4166-8f42-f700e1a6a559" providerId="AD" clId="Web-{8787D946-1E9C-A8BA-6E2B-64AB36B39106}" dt="2024-02-19T10:25:14.514" v="0"/>
      <pc:docMkLst>
        <pc:docMk/>
      </pc:docMkLst>
      <pc:sldChg chg="addSp modSp">
        <pc:chgData name="Cerys Mooney (Student)" userId="S::cerys2.mooney@live.uwe.ac.uk::a29a3698-d284-4166-8f42-f700e1a6a559" providerId="AD" clId="Web-{8787D946-1E9C-A8BA-6E2B-64AB36B39106}" dt="2024-02-19T10:25:14.514" v="0"/>
        <pc:sldMkLst>
          <pc:docMk/>
          <pc:sldMk cId="3842866446" sldId="257"/>
        </pc:sldMkLst>
        <pc:picChg chg="add mod">
          <ac:chgData name="Cerys Mooney (Student)" userId="S::cerys2.mooney@live.uwe.ac.uk::a29a3698-d284-4166-8f42-f700e1a6a559" providerId="AD" clId="Web-{8787D946-1E9C-A8BA-6E2B-64AB36B39106}" dt="2024-02-19T10:25:14.514" v="0"/>
          <ac:picMkLst>
            <pc:docMk/>
            <pc:sldMk cId="3842866446" sldId="257"/>
            <ac:picMk id="186" creationId="{6D6352D9-ECB8-67CD-286F-ECB20E6BE94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34083-CB0F-43E0-872C-644148989B8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00B392BA-3AEC-4468-9DA6-BB8C4AE9F5E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b="0" i="0">
              <a:solidFill>
                <a:srgbClr val="FFFFE5"/>
              </a:solidFill>
              <a:latin typeface="Arial"/>
              <a:cs typeface="Arial"/>
            </a:rPr>
            <a:t>decline in sustainable habitats for bees due to urban development. </a:t>
          </a:r>
          <a:endParaRPr lang="en-US" sz="1600">
            <a:solidFill>
              <a:srgbClr val="FFFFE5"/>
            </a:solidFill>
            <a:latin typeface="Arial"/>
            <a:cs typeface="Arial"/>
          </a:endParaRPr>
        </a:p>
      </dgm:t>
    </dgm:pt>
    <dgm:pt modelId="{BBD57532-08D6-4C70-BF50-B71BD3CEB675}" type="parTrans" cxnId="{430D3457-AAA9-4548-8A08-E189CB1B5636}">
      <dgm:prSet/>
      <dgm:spPr/>
      <dgm:t>
        <a:bodyPr/>
        <a:lstStyle/>
        <a:p>
          <a:endParaRPr lang="en-US"/>
        </a:p>
      </dgm:t>
    </dgm:pt>
    <dgm:pt modelId="{CA7F156F-1431-4648-87A0-6A5128E8EC86}" type="sibTrans" cxnId="{430D3457-AAA9-4548-8A08-E189CB1B5636}">
      <dgm:prSet/>
      <dgm:spPr/>
      <dgm:t>
        <a:bodyPr/>
        <a:lstStyle/>
        <a:p>
          <a:endParaRPr lang="en-US"/>
        </a:p>
      </dgm:t>
    </dgm:pt>
    <dgm:pt modelId="{0E908C14-4B70-4C66-8E81-F15F3722819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b="0" i="0">
              <a:solidFill>
                <a:srgbClr val="FFFFE5"/>
              </a:solidFill>
              <a:latin typeface="Arial"/>
              <a:cs typeface="Arial"/>
            </a:rPr>
            <a:t>no action being taken to recuperate the habitats there is a decline in various natural phenomena.</a:t>
          </a:r>
          <a:endParaRPr lang="en-US" sz="1600">
            <a:solidFill>
              <a:srgbClr val="FFFFE5"/>
            </a:solidFill>
            <a:latin typeface="Arial"/>
            <a:cs typeface="Arial"/>
          </a:endParaRPr>
        </a:p>
      </dgm:t>
    </dgm:pt>
    <dgm:pt modelId="{D755689B-884C-4C18-A53E-C045ECA22114}" type="parTrans" cxnId="{35457BF5-7B17-4A43-BBF0-DF23AA44BE2B}">
      <dgm:prSet/>
      <dgm:spPr/>
      <dgm:t>
        <a:bodyPr/>
        <a:lstStyle/>
        <a:p>
          <a:endParaRPr lang="en-US"/>
        </a:p>
      </dgm:t>
    </dgm:pt>
    <dgm:pt modelId="{01D9F888-0FDD-4DA7-AF03-F989BC6E8DF9}" type="sibTrans" cxnId="{35457BF5-7B17-4A43-BBF0-DF23AA44BE2B}">
      <dgm:prSet/>
      <dgm:spPr/>
      <dgm:t>
        <a:bodyPr/>
        <a:lstStyle/>
        <a:p>
          <a:endParaRPr lang="en-US"/>
        </a:p>
      </dgm:t>
    </dgm:pt>
    <dgm:pt modelId="{62D33A70-670A-44A0-9B00-487CCDD6EC5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b="0" i="0">
              <a:solidFill>
                <a:srgbClr val="FFFFE5"/>
              </a:solidFill>
              <a:latin typeface="Arial"/>
              <a:cs typeface="Arial"/>
            </a:rPr>
            <a:t>We want to impose a prototype that raises awareness of the situation</a:t>
          </a:r>
          <a:endParaRPr lang="en-US" sz="1600">
            <a:solidFill>
              <a:srgbClr val="FFFFE5"/>
            </a:solidFill>
            <a:latin typeface="Arial"/>
            <a:cs typeface="Arial"/>
          </a:endParaRPr>
        </a:p>
      </dgm:t>
    </dgm:pt>
    <dgm:pt modelId="{E8D1BC0A-4F53-4DF7-9982-D54D5828A1B0}" type="parTrans" cxnId="{1B701B5F-0705-4442-95CB-7740089D0ADE}">
      <dgm:prSet/>
      <dgm:spPr/>
      <dgm:t>
        <a:bodyPr/>
        <a:lstStyle/>
        <a:p>
          <a:endParaRPr lang="en-US"/>
        </a:p>
      </dgm:t>
    </dgm:pt>
    <dgm:pt modelId="{7627F287-1FCE-4810-BEC3-DAFAE181B587}" type="sibTrans" cxnId="{1B701B5F-0705-4442-95CB-7740089D0ADE}">
      <dgm:prSet/>
      <dgm:spPr/>
      <dgm:t>
        <a:bodyPr/>
        <a:lstStyle/>
        <a:p>
          <a:endParaRPr lang="en-US"/>
        </a:p>
      </dgm:t>
    </dgm:pt>
    <dgm:pt modelId="{D3ED9AB0-9849-4A52-87DA-B547122C53F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b="0" i="0">
              <a:solidFill>
                <a:srgbClr val="FFFFE5"/>
              </a:solidFill>
              <a:latin typeface="Arial"/>
              <a:cs typeface="Arial"/>
            </a:rPr>
            <a:t>This can be accomplished with different Technological methods</a:t>
          </a:r>
          <a:endParaRPr lang="en-US" sz="1600">
            <a:solidFill>
              <a:srgbClr val="FFFFE5"/>
            </a:solidFill>
            <a:latin typeface="Arial"/>
            <a:cs typeface="Arial"/>
          </a:endParaRPr>
        </a:p>
      </dgm:t>
    </dgm:pt>
    <dgm:pt modelId="{09C10241-5AFF-4DE0-A2C4-6ECA709C5CBB}" type="parTrans" cxnId="{DC85E291-DB48-4138-8630-8769F1A062B7}">
      <dgm:prSet/>
      <dgm:spPr/>
      <dgm:t>
        <a:bodyPr/>
        <a:lstStyle/>
        <a:p>
          <a:endParaRPr lang="en-US"/>
        </a:p>
      </dgm:t>
    </dgm:pt>
    <dgm:pt modelId="{E6D287BD-1692-414E-801E-05CBC350B3C3}" type="sibTrans" cxnId="{DC85E291-DB48-4138-8630-8769F1A062B7}">
      <dgm:prSet/>
      <dgm:spPr/>
      <dgm:t>
        <a:bodyPr/>
        <a:lstStyle/>
        <a:p>
          <a:endParaRPr lang="en-US"/>
        </a:p>
      </dgm:t>
    </dgm:pt>
    <dgm:pt modelId="{4D980E49-CCB6-424B-A2E8-7B30AC8DCE5A}" type="pres">
      <dgm:prSet presAssocID="{73134083-CB0F-43E0-872C-644148989B8C}" presName="root" presStyleCnt="0">
        <dgm:presLayoutVars>
          <dgm:dir/>
          <dgm:resizeHandles val="exact"/>
        </dgm:presLayoutVars>
      </dgm:prSet>
      <dgm:spPr/>
    </dgm:pt>
    <dgm:pt modelId="{21E63B8F-9794-41AF-8578-3DAEB0E191F4}" type="pres">
      <dgm:prSet presAssocID="{00B392BA-3AEC-4468-9DA6-BB8C4AE9F5E0}" presName="compNode" presStyleCnt="0"/>
      <dgm:spPr/>
    </dgm:pt>
    <dgm:pt modelId="{4B4B785F-E192-4349-A583-045082771457}" type="pres">
      <dgm:prSet presAssocID="{00B392BA-3AEC-4468-9DA6-BB8C4AE9F5E0}" presName="iconBgRect" presStyleLbl="bgShp" presStyleIdx="0" presStyleCnt="4"/>
      <dgm:spPr/>
    </dgm:pt>
    <dgm:pt modelId="{2E5D0323-9C7D-4048-9565-876F9639A7A2}" type="pres">
      <dgm:prSet presAssocID="{00B392BA-3AEC-4468-9DA6-BB8C4AE9F5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 with hive"/>
        </a:ext>
      </dgm:extLst>
    </dgm:pt>
    <dgm:pt modelId="{5056DAEB-959D-41D5-B866-BF7186ACF508}" type="pres">
      <dgm:prSet presAssocID="{00B392BA-3AEC-4468-9DA6-BB8C4AE9F5E0}" presName="spaceRect" presStyleCnt="0"/>
      <dgm:spPr/>
    </dgm:pt>
    <dgm:pt modelId="{935F3756-C749-4F32-9FF1-ED7CC6A2A0C4}" type="pres">
      <dgm:prSet presAssocID="{00B392BA-3AEC-4468-9DA6-BB8C4AE9F5E0}" presName="textRect" presStyleLbl="revTx" presStyleIdx="0" presStyleCnt="4">
        <dgm:presLayoutVars>
          <dgm:chMax val="1"/>
          <dgm:chPref val="1"/>
        </dgm:presLayoutVars>
      </dgm:prSet>
      <dgm:spPr/>
    </dgm:pt>
    <dgm:pt modelId="{735A4AF5-6358-424B-8CCE-0DECC68E47E0}" type="pres">
      <dgm:prSet presAssocID="{CA7F156F-1431-4648-87A0-6A5128E8EC86}" presName="sibTrans" presStyleCnt="0"/>
      <dgm:spPr/>
    </dgm:pt>
    <dgm:pt modelId="{126832EA-51DD-42B5-8F2C-EFA7ECEB13C5}" type="pres">
      <dgm:prSet presAssocID="{0E908C14-4B70-4C66-8E81-F15F37228196}" presName="compNode" presStyleCnt="0"/>
      <dgm:spPr/>
    </dgm:pt>
    <dgm:pt modelId="{DCF6657E-413B-438D-B359-B4A17B65FB8C}" type="pres">
      <dgm:prSet presAssocID="{0E908C14-4B70-4C66-8E81-F15F37228196}" presName="iconBgRect" presStyleLbl="bgShp" presStyleIdx="1" presStyleCnt="4"/>
      <dgm:spPr/>
    </dgm:pt>
    <dgm:pt modelId="{A6C96904-6EB4-4272-AA3C-6D0A8C7EF029}" type="pres">
      <dgm:prSet presAssocID="{0E908C14-4B70-4C66-8E81-F15F3722819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C8F9EA5D-6F41-4653-904E-8F6FBCB5C1C3}" type="pres">
      <dgm:prSet presAssocID="{0E908C14-4B70-4C66-8E81-F15F37228196}" presName="spaceRect" presStyleCnt="0"/>
      <dgm:spPr/>
    </dgm:pt>
    <dgm:pt modelId="{1BD5B4A0-2441-45EE-AE43-57880D960E88}" type="pres">
      <dgm:prSet presAssocID="{0E908C14-4B70-4C66-8E81-F15F37228196}" presName="textRect" presStyleLbl="revTx" presStyleIdx="1" presStyleCnt="4">
        <dgm:presLayoutVars>
          <dgm:chMax val="1"/>
          <dgm:chPref val="1"/>
        </dgm:presLayoutVars>
      </dgm:prSet>
      <dgm:spPr/>
    </dgm:pt>
    <dgm:pt modelId="{1692CE21-70BC-41EA-9F79-A093CDC30765}" type="pres">
      <dgm:prSet presAssocID="{01D9F888-0FDD-4DA7-AF03-F989BC6E8DF9}" presName="sibTrans" presStyleCnt="0"/>
      <dgm:spPr/>
    </dgm:pt>
    <dgm:pt modelId="{F73AD230-19E7-426F-86B2-D048279524BF}" type="pres">
      <dgm:prSet presAssocID="{62D33A70-670A-44A0-9B00-487CCDD6EC52}" presName="compNode" presStyleCnt="0"/>
      <dgm:spPr/>
    </dgm:pt>
    <dgm:pt modelId="{AA9C9D3C-1B43-40F6-BAF2-372D78D4D056}" type="pres">
      <dgm:prSet presAssocID="{62D33A70-670A-44A0-9B00-487CCDD6EC52}" presName="iconBgRect" presStyleLbl="bgShp" presStyleIdx="2" presStyleCnt="4"/>
      <dgm:spPr/>
    </dgm:pt>
    <dgm:pt modelId="{2480D97F-F5A4-494B-9204-04705E639C65}" type="pres">
      <dgm:prSet presAssocID="{62D33A70-670A-44A0-9B00-487CCDD6EC5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A0E3C152-7DD9-4F84-B22B-4A038FD2DA68}" type="pres">
      <dgm:prSet presAssocID="{62D33A70-670A-44A0-9B00-487CCDD6EC52}" presName="spaceRect" presStyleCnt="0"/>
      <dgm:spPr/>
    </dgm:pt>
    <dgm:pt modelId="{FF4857AC-1727-48D9-B50D-3963396B2622}" type="pres">
      <dgm:prSet presAssocID="{62D33A70-670A-44A0-9B00-487CCDD6EC52}" presName="textRect" presStyleLbl="revTx" presStyleIdx="2" presStyleCnt="4">
        <dgm:presLayoutVars>
          <dgm:chMax val="1"/>
          <dgm:chPref val="1"/>
        </dgm:presLayoutVars>
      </dgm:prSet>
      <dgm:spPr/>
    </dgm:pt>
    <dgm:pt modelId="{2AAC5FB1-BCE6-4D66-B372-68383786237C}" type="pres">
      <dgm:prSet presAssocID="{7627F287-1FCE-4810-BEC3-DAFAE181B587}" presName="sibTrans" presStyleCnt="0"/>
      <dgm:spPr/>
    </dgm:pt>
    <dgm:pt modelId="{6955279D-DD84-40EB-9049-B459ADFCBC71}" type="pres">
      <dgm:prSet presAssocID="{D3ED9AB0-9849-4A52-87DA-B547122C53F6}" presName="compNode" presStyleCnt="0"/>
      <dgm:spPr/>
    </dgm:pt>
    <dgm:pt modelId="{97817D77-95B7-429F-96C9-E601C3B0E0B4}" type="pres">
      <dgm:prSet presAssocID="{D3ED9AB0-9849-4A52-87DA-B547122C53F6}" presName="iconBgRect" presStyleLbl="bgShp" presStyleIdx="3" presStyleCnt="4"/>
      <dgm:spPr/>
    </dgm:pt>
    <dgm:pt modelId="{6F370909-494C-4D1C-B6F7-CCF4CE47D14C}" type="pres">
      <dgm:prSet presAssocID="{D3ED9AB0-9849-4A52-87DA-B547122C53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E5B86CB-DBE3-4BC0-A9CE-D31891FE6C74}" type="pres">
      <dgm:prSet presAssocID="{D3ED9AB0-9849-4A52-87DA-B547122C53F6}" presName="spaceRect" presStyleCnt="0"/>
      <dgm:spPr/>
    </dgm:pt>
    <dgm:pt modelId="{7BF9E1AE-2417-4658-941E-4408E719FA8A}" type="pres">
      <dgm:prSet presAssocID="{D3ED9AB0-9849-4A52-87DA-B547122C53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ABE472E-9491-4573-9A3E-BF2B88BD77BB}" type="presOf" srcId="{0E908C14-4B70-4C66-8E81-F15F37228196}" destId="{1BD5B4A0-2441-45EE-AE43-57880D960E88}" srcOrd="0" destOrd="0" presId="urn:microsoft.com/office/officeart/2018/5/layout/IconCircleLabelList"/>
    <dgm:cxn modelId="{1B701B5F-0705-4442-95CB-7740089D0ADE}" srcId="{73134083-CB0F-43E0-872C-644148989B8C}" destId="{62D33A70-670A-44A0-9B00-487CCDD6EC52}" srcOrd="2" destOrd="0" parTransId="{E8D1BC0A-4F53-4DF7-9982-D54D5828A1B0}" sibTransId="{7627F287-1FCE-4810-BEC3-DAFAE181B587}"/>
    <dgm:cxn modelId="{430D3457-AAA9-4548-8A08-E189CB1B5636}" srcId="{73134083-CB0F-43E0-872C-644148989B8C}" destId="{00B392BA-3AEC-4468-9DA6-BB8C4AE9F5E0}" srcOrd="0" destOrd="0" parTransId="{BBD57532-08D6-4C70-BF50-B71BD3CEB675}" sibTransId="{CA7F156F-1431-4648-87A0-6A5128E8EC86}"/>
    <dgm:cxn modelId="{DC85E291-DB48-4138-8630-8769F1A062B7}" srcId="{73134083-CB0F-43E0-872C-644148989B8C}" destId="{D3ED9AB0-9849-4A52-87DA-B547122C53F6}" srcOrd="3" destOrd="0" parTransId="{09C10241-5AFF-4DE0-A2C4-6ECA709C5CBB}" sibTransId="{E6D287BD-1692-414E-801E-05CBC350B3C3}"/>
    <dgm:cxn modelId="{E42BBEA1-FBF4-4C00-866D-7E39DA06BCEC}" type="presOf" srcId="{62D33A70-670A-44A0-9B00-487CCDD6EC52}" destId="{FF4857AC-1727-48D9-B50D-3963396B2622}" srcOrd="0" destOrd="0" presId="urn:microsoft.com/office/officeart/2018/5/layout/IconCircleLabelList"/>
    <dgm:cxn modelId="{2C3574CA-208D-49F9-8050-761E0396CC0F}" type="presOf" srcId="{D3ED9AB0-9849-4A52-87DA-B547122C53F6}" destId="{7BF9E1AE-2417-4658-941E-4408E719FA8A}" srcOrd="0" destOrd="0" presId="urn:microsoft.com/office/officeart/2018/5/layout/IconCircleLabelList"/>
    <dgm:cxn modelId="{162107D4-4DE8-4DA4-8AB9-21FB6D5D8778}" type="presOf" srcId="{00B392BA-3AEC-4468-9DA6-BB8C4AE9F5E0}" destId="{935F3756-C749-4F32-9FF1-ED7CC6A2A0C4}" srcOrd="0" destOrd="0" presId="urn:microsoft.com/office/officeart/2018/5/layout/IconCircleLabelList"/>
    <dgm:cxn modelId="{68F2A9E3-B3F7-451D-A23E-5C0850EA15F9}" type="presOf" srcId="{73134083-CB0F-43E0-872C-644148989B8C}" destId="{4D980E49-CCB6-424B-A2E8-7B30AC8DCE5A}" srcOrd="0" destOrd="0" presId="urn:microsoft.com/office/officeart/2018/5/layout/IconCircleLabelList"/>
    <dgm:cxn modelId="{35457BF5-7B17-4A43-BBF0-DF23AA44BE2B}" srcId="{73134083-CB0F-43E0-872C-644148989B8C}" destId="{0E908C14-4B70-4C66-8E81-F15F37228196}" srcOrd="1" destOrd="0" parTransId="{D755689B-884C-4C18-A53E-C045ECA22114}" sibTransId="{01D9F888-0FDD-4DA7-AF03-F989BC6E8DF9}"/>
    <dgm:cxn modelId="{C8A6A7A4-5C99-454A-A25B-7D4224239923}" type="presParOf" srcId="{4D980E49-CCB6-424B-A2E8-7B30AC8DCE5A}" destId="{21E63B8F-9794-41AF-8578-3DAEB0E191F4}" srcOrd="0" destOrd="0" presId="urn:microsoft.com/office/officeart/2018/5/layout/IconCircleLabelList"/>
    <dgm:cxn modelId="{F1225FD8-1A97-4DE0-8A27-3D4D1E5FF26F}" type="presParOf" srcId="{21E63B8F-9794-41AF-8578-3DAEB0E191F4}" destId="{4B4B785F-E192-4349-A583-045082771457}" srcOrd="0" destOrd="0" presId="urn:microsoft.com/office/officeart/2018/5/layout/IconCircleLabelList"/>
    <dgm:cxn modelId="{7D63CD31-EFEC-475F-A42C-E7B1A25D34C4}" type="presParOf" srcId="{21E63B8F-9794-41AF-8578-3DAEB0E191F4}" destId="{2E5D0323-9C7D-4048-9565-876F9639A7A2}" srcOrd="1" destOrd="0" presId="urn:microsoft.com/office/officeart/2018/5/layout/IconCircleLabelList"/>
    <dgm:cxn modelId="{B44A1012-4DDC-42FE-B902-E2AC7BA5D301}" type="presParOf" srcId="{21E63B8F-9794-41AF-8578-3DAEB0E191F4}" destId="{5056DAEB-959D-41D5-B866-BF7186ACF508}" srcOrd="2" destOrd="0" presId="urn:microsoft.com/office/officeart/2018/5/layout/IconCircleLabelList"/>
    <dgm:cxn modelId="{36D161AA-4391-49E3-9386-F570D264FA00}" type="presParOf" srcId="{21E63B8F-9794-41AF-8578-3DAEB0E191F4}" destId="{935F3756-C749-4F32-9FF1-ED7CC6A2A0C4}" srcOrd="3" destOrd="0" presId="urn:microsoft.com/office/officeart/2018/5/layout/IconCircleLabelList"/>
    <dgm:cxn modelId="{A98B3667-E592-43DC-AEAE-7A7A878E9276}" type="presParOf" srcId="{4D980E49-CCB6-424B-A2E8-7B30AC8DCE5A}" destId="{735A4AF5-6358-424B-8CCE-0DECC68E47E0}" srcOrd="1" destOrd="0" presId="urn:microsoft.com/office/officeart/2018/5/layout/IconCircleLabelList"/>
    <dgm:cxn modelId="{C99AC0CC-FB3E-4B81-8C93-C587D91F8DEE}" type="presParOf" srcId="{4D980E49-CCB6-424B-A2E8-7B30AC8DCE5A}" destId="{126832EA-51DD-42B5-8F2C-EFA7ECEB13C5}" srcOrd="2" destOrd="0" presId="urn:microsoft.com/office/officeart/2018/5/layout/IconCircleLabelList"/>
    <dgm:cxn modelId="{6EBF68FD-85B1-4749-9D72-E961851EC296}" type="presParOf" srcId="{126832EA-51DD-42B5-8F2C-EFA7ECEB13C5}" destId="{DCF6657E-413B-438D-B359-B4A17B65FB8C}" srcOrd="0" destOrd="0" presId="urn:microsoft.com/office/officeart/2018/5/layout/IconCircleLabelList"/>
    <dgm:cxn modelId="{FEDD6347-4D5C-46DC-864B-AE3B67117871}" type="presParOf" srcId="{126832EA-51DD-42B5-8F2C-EFA7ECEB13C5}" destId="{A6C96904-6EB4-4272-AA3C-6D0A8C7EF029}" srcOrd="1" destOrd="0" presId="urn:microsoft.com/office/officeart/2018/5/layout/IconCircleLabelList"/>
    <dgm:cxn modelId="{CFA69B8E-1D22-4DF8-B7E1-A4083A04805D}" type="presParOf" srcId="{126832EA-51DD-42B5-8F2C-EFA7ECEB13C5}" destId="{C8F9EA5D-6F41-4653-904E-8F6FBCB5C1C3}" srcOrd="2" destOrd="0" presId="urn:microsoft.com/office/officeart/2018/5/layout/IconCircleLabelList"/>
    <dgm:cxn modelId="{B9C8BF5A-CFCD-4A40-B87B-B4F81E2DFF36}" type="presParOf" srcId="{126832EA-51DD-42B5-8F2C-EFA7ECEB13C5}" destId="{1BD5B4A0-2441-45EE-AE43-57880D960E88}" srcOrd="3" destOrd="0" presId="urn:microsoft.com/office/officeart/2018/5/layout/IconCircleLabelList"/>
    <dgm:cxn modelId="{EA2EA287-FE75-48D3-9C71-3448196B691D}" type="presParOf" srcId="{4D980E49-CCB6-424B-A2E8-7B30AC8DCE5A}" destId="{1692CE21-70BC-41EA-9F79-A093CDC30765}" srcOrd="3" destOrd="0" presId="urn:microsoft.com/office/officeart/2018/5/layout/IconCircleLabelList"/>
    <dgm:cxn modelId="{957A4459-9188-45D6-8A2F-F4B99A6A8A5E}" type="presParOf" srcId="{4D980E49-CCB6-424B-A2E8-7B30AC8DCE5A}" destId="{F73AD230-19E7-426F-86B2-D048279524BF}" srcOrd="4" destOrd="0" presId="urn:microsoft.com/office/officeart/2018/5/layout/IconCircleLabelList"/>
    <dgm:cxn modelId="{9A5AEEF8-6258-46AE-8AE3-B8D1A8509DCA}" type="presParOf" srcId="{F73AD230-19E7-426F-86B2-D048279524BF}" destId="{AA9C9D3C-1B43-40F6-BAF2-372D78D4D056}" srcOrd="0" destOrd="0" presId="urn:microsoft.com/office/officeart/2018/5/layout/IconCircleLabelList"/>
    <dgm:cxn modelId="{6BA4EC3B-9520-4B8C-811A-F2E5935BCEDD}" type="presParOf" srcId="{F73AD230-19E7-426F-86B2-D048279524BF}" destId="{2480D97F-F5A4-494B-9204-04705E639C65}" srcOrd="1" destOrd="0" presId="urn:microsoft.com/office/officeart/2018/5/layout/IconCircleLabelList"/>
    <dgm:cxn modelId="{4041BDD4-9E56-48AD-A7A2-1697E913D443}" type="presParOf" srcId="{F73AD230-19E7-426F-86B2-D048279524BF}" destId="{A0E3C152-7DD9-4F84-B22B-4A038FD2DA68}" srcOrd="2" destOrd="0" presId="urn:microsoft.com/office/officeart/2018/5/layout/IconCircleLabelList"/>
    <dgm:cxn modelId="{C363F1C9-FC06-406C-9C91-D62814A513FF}" type="presParOf" srcId="{F73AD230-19E7-426F-86B2-D048279524BF}" destId="{FF4857AC-1727-48D9-B50D-3963396B2622}" srcOrd="3" destOrd="0" presId="urn:microsoft.com/office/officeart/2018/5/layout/IconCircleLabelList"/>
    <dgm:cxn modelId="{3BA6E168-7420-4768-8856-29ED9C81F658}" type="presParOf" srcId="{4D980E49-CCB6-424B-A2E8-7B30AC8DCE5A}" destId="{2AAC5FB1-BCE6-4D66-B372-68383786237C}" srcOrd="5" destOrd="0" presId="urn:microsoft.com/office/officeart/2018/5/layout/IconCircleLabelList"/>
    <dgm:cxn modelId="{EC6481C3-3905-48A9-BC9D-6D61D158B88F}" type="presParOf" srcId="{4D980E49-CCB6-424B-A2E8-7B30AC8DCE5A}" destId="{6955279D-DD84-40EB-9049-B459ADFCBC71}" srcOrd="6" destOrd="0" presId="urn:microsoft.com/office/officeart/2018/5/layout/IconCircleLabelList"/>
    <dgm:cxn modelId="{8AB380EC-0B05-40AD-BB60-EBB47EB60242}" type="presParOf" srcId="{6955279D-DD84-40EB-9049-B459ADFCBC71}" destId="{97817D77-95B7-429F-96C9-E601C3B0E0B4}" srcOrd="0" destOrd="0" presId="urn:microsoft.com/office/officeart/2018/5/layout/IconCircleLabelList"/>
    <dgm:cxn modelId="{701EC280-3CBB-4FEB-BBBF-A74174B42592}" type="presParOf" srcId="{6955279D-DD84-40EB-9049-B459ADFCBC71}" destId="{6F370909-494C-4D1C-B6F7-CCF4CE47D14C}" srcOrd="1" destOrd="0" presId="urn:microsoft.com/office/officeart/2018/5/layout/IconCircleLabelList"/>
    <dgm:cxn modelId="{0B802CD3-3F00-400F-A4BF-050D4F410903}" type="presParOf" srcId="{6955279D-DD84-40EB-9049-B459ADFCBC71}" destId="{3E5B86CB-DBE3-4BC0-A9CE-D31891FE6C74}" srcOrd="2" destOrd="0" presId="urn:microsoft.com/office/officeart/2018/5/layout/IconCircleLabelList"/>
    <dgm:cxn modelId="{A79A0D5F-7416-41D3-AD6A-51403D4BB641}" type="presParOf" srcId="{6955279D-DD84-40EB-9049-B459ADFCBC71}" destId="{7BF9E1AE-2417-4658-941E-4408E719FA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B785F-E192-4349-A583-045082771457}">
      <dsp:nvSpPr>
        <dsp:cNvPr id="0" name=""/>
        <dsp:cNvSpPr/>
      </dsp:nvSpPr>
      <dsp:spPr>
        <a:xfrm>
          <a:off x="856105" y="510909"/>
          <a:ext cx="1476143" cy="1476143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D0323-9C7D-4048-9565-876F9639A7A2}">
      <dsp:nvSpPr>
        <dsp:cNvPr id="0" name=""/>
        <dsp:cNvSpPr/>
      </dsp:nvSpPr>
      <dsp:spPr>
        <a:xfrm>
          <a:off x="1170693" y="825497"/>
          <a:ext cx="846967" cy="8469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F3756-C749-4F32-9FF1-ED7CC6A2A0C4}">
      <dsp:nvSpPr>
        <dsp:cNvPr id="0" name=""/>
        <dsp:cNvSpPr/>
      </dsp:nvSpPr>
      <dsp:spPr>
        <a:xfrm>
          <a:off x="384223" y="2446835"/>
          <a:ext cx="2419908" cy="1369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0" i="0" kern="1200">
              <a:solidFill>
                <a:srgbClr val="FFFFE5"/>
              </a:solidFill>
              <a:latin typeface="Arial"/>
              <a:cs typeface="Arial"/>
            </a:rPr>
            <a:t>decline in sustainable habitats for bees due to urban development. </a:t>
          </a:r>
          <a:endParaRPr lang="en-US" sz="1600" kern="1200">
            <a:solidFill>
              <a:srgbClr val="FFFFE5"/>
            </a:solidFill>
            <a:latin typeface="Arial"/>
            <a:cs typeface="Arial"/>
          </a:endParaRPr>
        </a:p>
      </dsp:txBody>
      <dsp:txXfrm>
        <a:off x="384223" y="2446835"/>
        <a:ext cx="2419908" cy="1369335"/>
      </dsp:txXfrm>
    </dsp:sp>
    <dsp:sp modelId="{DCF6657E-413B-438D-B359-B4A17B65FB8C}">
      <dsp:nvSpPr>
        <dsp:cNvPr id="0" name=""/>
        <dsp:cNvSpPr/>
      </dsp:nvSpPr>
      <dsp:spPr>
        <a:xfrm>
          <a:off x="3699497" y="510909"/>
          <a:ext cx="1476143" cy="1476143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96904-6EB4-4272-AA3C-6D0A8C7EF029}">
      <dsp:nvSpPr>
        <dsp:cNvPr id="0" name=""/>
        <dsp:cNvSpPr/>
      </dsp:nvSpPr>
      <dsp:spPr>
        <a:xfrm>
          <a:off x="4014085" y="825497"/>
          <a:ext cx="846967" cy="8469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5B4A0-2441-45EE-AE43-57880D960E88}">
      <dsp:nvSpPr>
        <dsp:cNvPr id="0" name=""/>
        <dsp:cNvSpPr/>
      </dsp:nvSpPr>
      <dsp:spPr>
        <a:xfrm>
          <a:off x="3227615" y="2446835"/>
          <a:ext cx="2419908" cy="1369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0" i="0" kern="1200">
              <a:solidFill>
                <a:srgbClr val="FFFFE5"/>
              </a:solidFill>
              <a:latin typeface="Arial"/>
              <a:cs typeface="Arial"/>
            </a:rPr>
            <a:t>no action being taken to recuperate the habitats there is a decline in various natural phenomena.</a:t>
          </a:r>
          <a:endParaRPr lang="en-US" sz="1600" kern="1200">
            <a:solidFill>
              <a:srgbClr val="FFFFE5"/>
            </a:solidFill>
            <a:latin typeface="Arial"/>
            <a:cs typeface="Arial"/>
          </a:endParaRPr>
        </a:p>
      </dsp:txBody>
      <dsp:txXfrm>
        <a:off x="3227615" y="2446835"/>
        <a:ext cx="2419908" cy="1369335"/>
      </dsp:txXfrm>
    </dsp:sp>
    <dsp:sp modelId="{AA9C9D3C-1B43-40F6-BAF2-372D78D4D056}">
      <dsp:nvSpPr>
        <dsp:cNvPr id="0" name=""/>
        <dsp:cNvSpPr/>
      </dsp:nvSpPr>
      <dsp:spPr>
        <a:xfrm>
          <a:off x="6542889" y="510909"/>
          <a:ext cx="1476143" cy="1476143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0D97F-F5A4-494B-9204-04705E639C65}">
      <dsp:nvSpPr>
        <dsp:cNvPr id="0" name=""/>
        <dsp:cNvSpPr/>
      </dsp:nvSpPr>
      <dsp:spPr>
        <a:xfrm>
          <a:off x="6857477" y="825497"/>
          <a:ext cx="846967" cy="8469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857AC-1727-48D9-B50D-3963396B2622}">
      <dsp:nvSpPr>
        <dsp:cNvPr id="0" name=""/>
        <dsp:cNvSpPr/>
      </dsp:nvSpPr>
      <dsp:spPr>
        <a:xfrm>
          <a:off x="6071007" y="2446835"/>
          <a:ext cx="2419908" cy="1369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0" i="0" kern="1200">
              <a:solidFill>
                <a:srgbClr val="FFFFE5"/>
              </a:solidFill>
              <a:latin typeface="Arial"/>
              <a:cs typeface="Arial"/>
            </a:rPr>
            <a:t>We want to impose a prototype that raises awareness of the situation</a:t>
          </a:r>
          <a:endParaRPr lang="en-US" sz="1600" kern="1200">
            <a:solidFill>
              <a:srgbClr val="FFFFE5"/>
            </a:solidFill>
            <a:latin typeface="Arial"/>
            <a:cs typeface="Arial"/>
          </a:endParaRPr>
        </a:p>
      </dsp:txBody>
      <dsp:txXfrm>
        <a:off x="6071007" y="2446835"/>
        <a:ext cx="2419908" cy="1369335"/>
      </dsp:txXfrm>
    </dsp:sp>
    <dsp:sp modelId="{97817D77-95B7-429F-96C9-E601C3B0E0B4}">
      <dsp:nvSpPr>
        <dsp:cNvPr id="0" name=""/>
        <dsp:cNvSpPr/>
      </dsp:nvSpPr>
      <dsp:spPr>
        <a:xfrm>
          <a:off x="9386281" y="510909"/>
          <a:ext cx="1476143" cy="1476143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70909-494C-4D1C-B6F7-CCF4CE47D14C}">
      <dsp:nvSpPr>
        <dsp:cNvPr id="0" name=""/>
        <dsp:cNvSpPr/>
      </dsp:nvSpPr>
      <dsp:spPr>
        <a:xfrm>
          <a:off x="9700869" y="825497"/>
          <a:ext cx="846967" cy="8469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9E1AE-2417-4658-941E-4408E719FA8A}">
      <dsp:nvSpPr>
        <dsp:cNvPr id="0" name=""/>
        <dsp:cNvSpPr/>
      </dsp:nvSpPr>
      <dsp:spPr>
        <a:xfrm>
          <a:off x="8914399" y="2446835"/>
          <a:ext cx="2419908" cy="1369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0" i="0" kern="1200">
              <a:solidFill>
                <a:srgbClr val="FFFFE5"/>
              </a:solidFill>
              <a:latin typeface="Arial"/>
              <a:cs typeface="Arial"/>
            </a:rPr>
            <a:t>This can be accomplished with different Technological methods</a:t>
          </a:r>
          <a:endParaRPr lang="en-US" sz="1600" kern="1200">
            <a:solidFill>
              <a:srgbClr val="FFFFE5"/>
            </a:solidFill>
            <a:latin typeface="Arial"/>
            <a:cs typeface="Arial"/>
          </a:endParaRPr>
        </a:p>
      </dsp:txBody>
      <dsp:txXfrm>
        <a:off x="8914399" y="2446835"/>
        <a:ext cx="2419908" cy="1369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5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8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8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2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2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23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7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4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2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8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6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lying Bee">
            <a:extLst>
              <a:ext uri="{FF2B5EF4-FFF2-40B4-BE49-F238E27FC236}">
                <a16:creationId xmlns:a16="http://schemas.microsoft.com/office/drawing/2014/main" id="{7FFDB4A8-E284-8F1D-F105-017CA7F85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43F0A-AD4D-53BC-91BB-2C2CCFB98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696" y="1371600"/>
            <a:ext cx="7753235" cy="3948621"/>
          </a:xfrm>
        </p:spPr>
        <p:txBody>
          <a:bodyPr anchor="b">
            <a:normAutofit/>
          </a:bodyPr>
          <a:lstStyle/>
          <a:p>
            <a:pPr algn="l"/>
            <a:r>
              <a:rPr lang="en-GB">
                <a:solidFill>
                  <a:srgbClr val="FFFFE5"/>
                </a:solidFill>
                <a:latin typeface="Verdana Pro Cond Black"/>
                <a:ea typeface="Verdana"/>
              </a:rPr>
              <a:t>Sustainable Habitats: Combating Human Induced Decline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97701-E809-D966-6F6A-5327EC5B1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5" y="5494187"/>
            <a:ext cx="5151415" cy="751470"/>
          </a:xfrm>
        </p:spPr>
        <p:txBody>
          <a:bodyPr anchor="t">
            <a:normAutofit/>
          </a:bodyPr>
          <a:lstStyle/>
          <a:p>
            <a:pPr algn="l"/>
            <a:r>
              <a:rPr lang="en-GB">
                <a:solidFill>
                  <a:srgbClr val="FFFFE5"/>
                </a:solidFill>
              </a:rPr>
              <a:t>Cerys| Laura | Luke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5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80BC15-6F3E-4EDC-BB73-20706F74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F361B-5839-FA61-805E-C43C173D244A}"/>
              </a:ext>
            </a:extLst>
          </p:cNvPr>
          <p:cNvSpPr/>
          <p:nvPr/>
        </p:nvSpPr>
        <p:spPr>
          <a:xfrm>
            <a:off x="6000" y="2556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6D6352D9-ECB8-67CD-286F-ECB20E6BE9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3645" y="8146"/>
            <a:ext cx="12192000" cy="8179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6DD14-F95F-7AB2-D509-299F0B48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6" y="792916"/>
            <a:ext cx="10426923" cy="846581"/>
          </a:xfrm>
        </p:spPr>
        <p:txBody>
          <a:bodyPr>
            <a:normAutofit/>
          </a:bodyPr>
          <a:lstStyle/>
          <a:p>
            <a:pPr algn="ctr"/>
            <a:r>
              <a:rPr lang="en-GB" sz="4400">
                <a:solidFill>
                  <a:srgbClr val="FFFFE5"/>
                </a:solidFill>
              </a:rPr>
              <a:t>Design Challenge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E4E336B8-243A-49D9-9876-4BF3A08D3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018" y="1699031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0">
            <a:extLst>
              <a:ext uri="{FF2B5EF4-FFF2-40B4-BE49-F238E27FC236}">
                <a16:creationId xmlns:a16="http://schemas.microsoft.com/office/drawing/2014/main" id="{05F36030-F60E-436E-81FE-74DD0776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969" y="1723504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6">
            <a:extLst>
              <a:ext uri="{FF2B5EF4-FFF2-40B4-BE49-F238E27FC236}">
                <a16:creationId xmlns:a16="http://schemas.microsoft.com/office/drawing/2014/main" id="{800D5F55-AC8B-4C26-ABB0-D8D609EC4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0691" y="1706251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12">
            <a:extLst>
              <a:ext uri="{FF2B5EF4-FFF2-40B4-BE49-F238E27FC236}">
                <a16:creationId xmlns:a16="http://schemas.microsoft.com/office/drawing/2014/main" id="{2DF0B83D-C899-44CA-9B54-A9C57E8E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5291" y="1689637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8">
            <a:extLst>
              <a:ext uri="{FF2B5EF4-FFF2-40B4-BE49-F238E27FC236}">
                <a16:creationId xmlns:a16="http://schemas.microsoft.com/office/drawing/2014/main" id="{E16B2E5A-8EC8-4C56-AB77-380486FD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3918" y="1718490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11">
            <a:extLst>
              <a:ext uri="{FF2B5EF4-FFF2-40B4-BE49-F238E27FC236}">
                <a16:creationId xmlns:a16="http://schemas.microsoft.com/office/drawing/2014/main" id="{C87A69CB-2620-4628-9781-88BD4063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07232" y="1733996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9">
            <a:extLst>
              <a:ext uri="{FF2B5EF4-FFF2-40B4-BE49-F238E27FC236}">
                <a16:creationId xmlns:a16="http://schemas.microsoft.com/office/drawing/2014/main" id="{CABAB4BD-890F-4563-A5CA-536788B1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5993" y="1721756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5">
            <a:extLst>
              <a:ext uri="{FF2B5EF4-FFF2-40B4-BE49-F238E27FC236}">
                <a16:creationId xmlns:a16="http://schemas.microsoft.com/office/drawing/2014/main" id="{24690199-C217-4DCB-9B31-1A45649B0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58428" y="1694826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07">
            <a:extLst>
              <a:ext uri="{FF2B5EF4-FFF2-40B4-BE49-F238E27FC236}">
                <a16:creationId xmlns:a16="http://schemas.microsoft.com/office/drawing/2014/main" id="{77F70717-3071-4962-8A7C-F9A58151C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8566" y="1782953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92">
            <a:extLst>
              <a:ext uri="{FF2B5EF4-FFF2-40B4-BE49-F238E27FC236}">
                <a16:creationId xmlns:a16="http://schemas.microsoft.com/office/drawing/2014/main" id="{9E870E95-FCD6-4158-861A-5CEC896F5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43340" y="1718489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04">
            <a:extLst>
              <a:ext uri="{FF2B5EF4-FFF2-40B4-BE49-F238E27FC236}">
                <a16:creationId xmlns:a16="http://schemas.microsoft.com/office/drawing/2014/main" id="{6E01758F-8AEC-4155-B791-2A8CB8A4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63918" y="1795720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1">
            <a:extLst>
              <a:ext uri="{FF2B5EF4-FFF2-40B4-BE49-F238E27FC236}">
                <a16:creationId xmlns:a16="http://schemas.microsoft.com/office/drawing/2014/main" id="{8379C6B3-49BE-4333-B322-AF02BBB41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99219" y="1781709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5">
            <a:extLst>
              <a:ext uri="{FF2B5EF4-FFF2-40B4-BE49-F238E27FC236}">
                <a16:creationId xmlns:a16="http://schemas.microsoft.com/office/drawing/2014/main" id="{6D7188E6-F4DA-4486-938D-F45FE01A2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38154" y="1771240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93">
            <a:extLst>
              <a:ext uri="{FF2B5EF4-FFF2-40B4-BE49-F238E27FC236}">
                <a16:creationId xmlns:a16="http://schemas.microsoft.com/office/drawing/2014/main" id="{CD22207C-B504-40B2-A1EB-2DC9B8162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25078" y="1741047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6">
            <a:extLst>
              <a:ext uri="{FF2B5EF4-FFF2-40B4-BE49-F238E27FC236}">
                <a16:creationId xmlns:a16="http://schemas.microsoft.com/office/drawing/2014/main" id="{0FBC38BC-DE18-4960-A9D4-F24C6F60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6561" y="1777768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14">
            <a:extLst>
              <a:ext uri="{FF2B5EF4-FFF2-40B4-BE49-F238E27FC236}">
                <a16:creationId xmlns:a16="http://schemas.microsoft.com/office/drawing/2014/main" id="{BC872037-D6F5-4CE7-A090-32A977A79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18593" y="1841417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0">
            <a:extLst>
              <a:ext uri="{FF2B5EF4-FFF2-40B4-BE49-F238E27FC236}">
                <a16:creationId xmlns:a16="http://schemas.microsoft.com/office/drawing/2014/main" id="{D3C4B45C-266A-45BF-98FA-CA5409C46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77354" y="1780215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id="{76909582-A285-4EA4-AE72-9DBF0D56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31821" y="1780216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15">
            <a:extLst>
              <a:ext uri="{FF2B5EF4-FFF2-40B4-BE49-F238E27FC236}">
                <a16:creationId xmlns:a16="http://schemas.microsoft.com/office/drawing/2014/main" id="{A620CFBF-D373-4BA6-BE41-62B50B945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81447" y="1847130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9">
            <a:extLst>
              <a:ext uri="{FF2B5EF4-FFF2-40B4-BE49-F238E27FC236}">
                <a16:creationId xmlns:a16="http://schemas.microsoft.com/office/drawing/2014/main" id="{700BC7B2-0C3D-459F-92C1-3605AA3F0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25006" y="1780214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3">
            <a:extLst>
              <a:ext uri="{FF2B5EF4-FFF2-40B4-BE49-F238E27FC236}">
                <a16:creationId xmlns:a16="http://schemas.microsoft.com/office/drawing/2014/main" id="{24F4B005-B785-4A57-9E5A-82D85F00D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0621" y="1958820"/>
            <a:ext cx="140901" cy="93843"/>
          </a:xfrm>
          <a:custGeom>
            <a:avLst/>
            <a:gdLst>
              <a:gd name="T0" fmla="*/ 26 w 43"/>
              <a:gd name="T1" fmla="*/ 3 h 31"/>
              <a:gd name="T2" fmla="*/ 40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5" y="0"/>
                  <a:pt x="43" y="17"/>
                  <a:pt x="40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30">
            <a:extLst>
              <a:ext uri="{FF2B5EF4-FFF2-40B4-BE49-F238E27FC236}">
                <a16:creationId xmlns:a16="http://schemas.microsoft.com/office/drawing/2014/main" id="{196ED9B6-969E-4AC4-ACD0-95A421BA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7876" y="1912264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94">
            <a:extLst>
              <a:ext uri="{FF2B5EF4-FFF2-40B4-BE49-F238E27FC236}">
                <a16:creationId xmlns:a16="http://schemas.microsoft.com/office/drawing/2014/main" id="{E317ADBB-3E4F-42D2-B7F2-A15924AD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55785" y="1827137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35">
            <a:extLst>
              <a:ext uri="{FF2B5EF4-FFF2-40B4-BE49-F238E27FC236}">
                <a16:creationId xmlns:a16="http://schemas.microsoft.com/office/drawing/2014/main" id="{2E9B2055-E384-472D-91D3-74775CDA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6796" y="1938826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1F8EFF99-76BF-4F9B-ADAA-B8D310153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41150" y="1822746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13">
            <a:extLst>
              <a:ext uri="{FF2B5EF4-FFF2-40B4-BE49-F238E27FC236}">
                <a16:creationId xmlns:a16="http://schemas.microsoft.com/office/drawing/2014/main" id="{626F1B89-B88E-4CE3-90BF-3704BAF48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52139" y="1841417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C72C1CB8-8213-4EE7-AFFF-B0A74E7A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74567" y="1786745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02">
            <a:extLst>
              <a:ext uri="{FF2B5EF4-FFF2-40B4-BE49-F238E27FC236}">
                <a16:creationId xmlns:a16="http://schemas.microsoft.com/office/drawing/2014/main" id="{2FF32C41-49E2-459E-9AC4-64269039B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34759" y="1790057"/>
            <a:ext cx="121406" cy="99554"/>
          </a:xfrm>
          <a:custGeom>
            <a:avLst/>
            <a:gdLst>
              <a:gd name="T0" fmla="*/ 21 w 37"/>
              <a:gd name="T1" fmla="*/ 0 h 33"/>
              <a:gd name="T2" fmla="*/ 19 w 37"/>
              <a:gd name="T3" fmla="*/ 23 h 33"/>
              <a:gd name="T4" fmla="*/ 21 w 37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3">
                <a:moveTo>
                  <a:pt x="21" y="0"/>
                </a:moveTo>
                <a:cubicBezTo>
                  <a:pt x="37" y="0"/>
                  <a:pt x="29" y="33"/>
                  <a:pt x="19" y="23"/>
                </a:cubicBezTo>
                <a:cubicBezTo>
                  <a:pt x="0" y="30"/>
                  <a:pt x="3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03">
            <a:extLst>
              <a:ext uri="{FF2B5EF4-FFF2-40B4-BE49-F238E27FC236}">
                <a16:creationId xmlns:a16="http://schemas.microsoft.com/office/drawing/2014/main" id="{06B5D5F0-EA51-440D-81A0-FE60CCFBA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14652" y="179572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7">
            <a:extLst>
              <a:ext uri="{FF2B5EF4-FFF2-40B4-BE49-F238E27FC236}">
                <a16:creationId xmlns:a16="http://schemas.microsoft.com/office/drawing/2014/main" id="{B7CA6C2F-61C2-486F-B691-E8EB4BA27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76684" y="18593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20">
            <a:extLst>
              <a:ext uri="{FF2B5EF4-FFF2-40B4-BE49-F238E27FC236}">
                <a16:creationId xmlns:a16="http://schemas.microsoft.com/office/drawing/2014/main" id="{A6727626-8944-4EB7-B327-B696FE48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37524" y="179917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06">
            <a:extLst>
              <a:ext uri="{FF2B5EF4-FFF2-40B4-BE49-F238E27FC236}">
                <a16:creationId xmlns:a16="http://schemas.microsoft.com/office/drawing/2014/main" id="{CFBBE0E2-8BDF-4B26-BEBC-DB799B8F6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1199" y="1883596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37">
            <a:extLst>
              <a:ext uri="{FF2B5EF4-FFF2-40B4-BE49-F238E27FC236}">
                <a16:creationId xmlns:a16="http://schemas.microsoft.com/office/drawing/2014/main" id="{8EB99B25-2662-42DE-8F5D-E0F6F28C8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56267" y="1819794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31">
            <a:extLst>
              <a:ext uri="{FF2B5EF4-FFF2-40B4-BE49-F238E27FC236}">
                <a16:creationId xmlns:a16="http://schemas.microsoft.com/office/drawing/2014/main" id="{496BF3B0-761A-4454-BE3C-86B4675DC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3018" y="1943167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41">
            <a:extLst>
              <a:ext uri="{FF2B5EF4-FFF2-40B4-BE49-F238E27FC236}">
                <a16:creationId xmlns:a16="http://schemas.microsoft.com/office/drawing/2014/main" id="{B519F0F1-B284-44D5-91E9-5018219AF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77721" y="1971061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22">
            <a:extLst>
              <a:ext uri="{FF2B5EF4-FFF2-40B4-BE49-F238E27FC236}">
                <a16:creationId xmlns:a16="http://schemas.microsoft.com/office/drawing/2014/main" id="{0ED49C08-BE23-43F9-A421-6CD45C780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72383" y="1946023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19">
            <a:extLst>
              <a:ext uri="{FF2B5EF4-FFF2-40B4-BE49-F238E27FC236}">
                <a16:creationId xmlns:a16="http://schemas.microsoft.com/office/drawing/2014/main" id="{92F171FA-0CB2-4F4C-A2F3-1B7B6B028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54193" y="1803359"/>
            <a:ext cx="127608" cy="150965"/>
          </a:xfrm>
          <a:custGeom>
            <a:avLst/>
            <a:gdLst>
              <a:gd name="T0" fmla="*/ 13 w 39"/>
              <a:gd name="T1" fmla="*/ 6 h 50"/>
              <a:gd name="T2" fmla="*/ 0 w 39"/>
              <a:gd name="T3" fmla="*/ 23 h 50"/>
              <a:gd name="T4" fmla="*/ 13 w 39"/>
              <a:gd name="T5" fmla="*/ 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50">
                <a:moveTo>
                  <a:pt x="13" y="6"/>
                </a:moveTo>
                <a:cubicBezTo>
                  <a:pt x="39" y="10"/>
                  <a:pt x="16" y="50"/>
                  <a:pt x="0" y="23"/>
                </a:cubicBezTo>
                <a:cubicBezTo>
                  <a:pt x="1" y="0"/>
                  <a:pt x="5" y="14"/>
                  <a:pt x="1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18">
            <a:extLst>
              <a:ext uri="{FF2B5EF4-FFF2-40B4-BE49-F238E27FC236}">
                <a16:creationId xmlns:a16="http://schemas.microsoft.com/office/drawing/2014/main" id="{A0073675-5E26-428E-A2F7-2A952D314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8" y="1862634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20">
            <a:extLst>
              <a:ext uri="{FF2B5EF4-FFF2-40B4-BE49-F238E27FC236}">
                <a16:creationId xmlns:a16="http://schemas.microsoft.com/office/drawing/2014/main" id="{D8C4C7E6-114C-4D16-9FC6-1260653C2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19407" y="1807960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0">
            <a:extLst>
              <a:ext uri="{FF2B5EF4-FFF2-40B4-BE49-F238E27FC236}">
                <a16:creationId xmlns:a16="http://schemas.microsoft.com/office/drawing/2014/main" id="{5FB2CD0B-BF87-4FEC-B6B6-0DA50B93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1575" y="1824318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06">
            <a:extLst>
              <a:ext uri="{FF2B5EF4-FFF2-40B4-BE49-F238E27FC236}">
                <a16:creationId xmlns:a16="http://schemas.microsoft.com/office/drawing/2014/main" id="{D12EC8B9-DE60-44BC-9911-A9CD8EF50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30164" y="1807065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2">
            <a:extLst>
              <a:ext uri="{FF2B5EF4-FFF2-40B4-BE49-F238E27FC236}">
                <a16:creationId xmlns:a16="http://schemas.microsoft.com/office/drawing/2014/main" id="{9B0D6CF6-D17B-4DC7-828A-77363691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51876" y="1762806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8C6933FD-FAB6-403B-9CD4-EF0E06CF7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43391" y="1759541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11">
            <a:extLst>
              <a:ext uri="{FF2B5EF4-FFF2-40B4-BE49-F238E27FC236}">
                <a16:creationId xmlns:a16="http://schemas.microsoft.com/office/drawing/2014/main" id="{5C2A4452-6B00-411C-80AB-29AE135B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66705" y="1775047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109">
            <a:extLst>
              <a:ext uri="{FF2B5EF4-FFF2-40B4-BE49-F238E27FC236}">
                <a16:creationId xmlns:a16="http://schemas.microsoft.com/office/drawing/2014/main" id="{3F4D3F48-1D65-45EB-91E2-BEFFB2440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4906" y="1792187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05">
            <a:extLst>
              <a:ext uri="{FF2B5EF4-FFF2-40B4-BE49-F238E27FC236}">
                <a16:creationId xmlns:a16="http://schemas.microsoft.com/office/drawing/2014/main" id="{F5A66334-17A8-4594-AB17-4C33A95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578638" y="1792714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7">
            <a:extLst>
              <a:ext uri="{FF2B5EF4-FFF2-40B4-BE49-F238E27FC236}">
                <a16:creationId xmlns:a16="http://schemas.microsoft.com/office/drawing/2014/main" id="{FB7FEAD3-708C-4B79-B452-4445C277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58039" y="1824004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92">
            <a:extLst>
              <a:ext uri="{FF2B5EF4-FFF2-40B4-BE49-F238E27FC236}">
                <a16:creationId xmlns:a16="http://schemas.microsoft.com/office/drawing/2014/main" id="{41281533-9B25-42A4-9F50-34B4F24C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02813" y="175954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14">
            <a:extLst>
              <a:ext uri="{FF2B5EF4-FFF2-40B4-BE49-F238E27FC236}">
                <a16:creationId xmlns:a16="http://schemas.microsoft.com/office/drawing/2014/main" id="{007246F1-084B-45D9-BDD9-99BB53F6C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78066" y="1804776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13">
            <a:extLst>
              <a:ext uri="{FF2B5EF4-FFF2-40B4-BE49-F238E27FC236}">
                <a16:creationId xmlns:a16="http://schemas.microsoft.com/office/drawing/2014/main" id="{77CDD712-F443-4EDC-B663-5EC5ACD7D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11612" y="1804776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04">
            <a:extLst>
              <a:ext uri="{FF2B5EF4-FFF2-40B4-BE49-F238E27FC236}">
                <a16:creationId xmlns:a16="http://schemas.microsoft.com/office/drawing/2014/main" id="{4A695BE5-DE27-460F-845F-45BB814FE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23391" y="18367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91">
            <a:extLst>
              <a:ext uri="{FF2B5EF4-FFF2-40B4-BE49-F238E27FC236}">
                <a16:creationId xmlns:a16="http://schemas.microsoft.com/office/drawing/2014/main" id="{DE28BE4E-1A59-46FF-810A-A8F9A46F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58692" y="1822760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95">
            <a:extLst>
              <a:ext uri="{FF2B5EF4-FFF2-40B4-BE49-F238E27FC236}">
                <a16:creationId xmlns:a16="http://schemas.microsoft.com/office/drawing/2014/main" id="{A3CF799A-9839-4CB1-9381-DCC0C1FE1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97627" y="1812291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5">
            <a:extLst>
              <a:ext uri="{FF2B5EF4-FFF2-40B4-BE49-F238E27FC236}">
                <a16:creationId xmlns:a16="http://schemas.microsoft.com/office/drawing/2014/main" id="{1EFA42E9-27C0-423D-93C8-794A9683F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40920" y="1810489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93">
            <a:extLst>
              <a:ext uri="{FF2B5EF4-FFF2-40B4-BE49-F238E27FC236}">
                <a16:creationId xmlns:a16="http://schemas.microsoft.com/office/drawing/2014/main" id="{E5B56BED-7578-4E42-889D-34AA58F67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28451" y="1829760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96">
            <a:extLst>
              <a:ext uri="{FF2B5EF4-FFF2-40B4-BE49-F238E27FC236}">
                <a16:creationId xmlns:a16="http://schemas.microsoft.com/office/drawing/2014/main" id="{FCC7DD6E-E0E5-46B9-81B7-3B2F7B333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16034" y="1818819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00">
            <a:extLst>
              <a:ext uri="{FF2B5EF4-FFF2-40B4-BE49-F238E27FC236}">
                <a16:creationId xmlns:a16="http://schemas.microsoft.com/office/drawing/2014/main" id="{9C83D9FD-E06E-407B-BA7C-2C2AD5B1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36827" y="1821266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98">
            <a:extLst>
              <a:ext uri="{FF2B5EF4-FFF2-40B4-BE49-F238E27FC236}">
                <a16:creationId xmlns:a16="http://schemas.microsoft.com/office/drawing/2014/main" id="{3C1174EE-071E-4421-BD9C-2C2D84190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91294" y="1821267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99">
            <a:extLst>
              <a:ext uri="{FF2B5EF4-FFF2-40B4-BE49-F238E27FC236}">
                <a16:creationId xmlns:a16="http://schemas.microsoft.com/office/drawing/2014/main" id="{6F280CAD-1F1B-4F43-99A3-B2EC2A7F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84479" y="1821265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97">
            <a:extLst>
              <a:ext uri="{FF2B5EF4-FFF2-40B4-BE49-F238E27FC236}">
                <a16:creationId xmlns:a16="http://schemas.microsoft.com/office/drawing/2014/main" id="{0D5C974E-4B43-4FFA-8230-DB0E1993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09702" y="1821267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01">
            <a:extLst>
              <a:ext uri="{FF2B5EF4-FFF2-40B4-BE49-F238E27FC236}">
                <a16:creationId xmlns:a16="http://schemas.microsoft.com/office/drawing/2014/main" id="{A1CACEBA-A7A9-45FB-897A-88815001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34040" y="1827796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94">
            <a:extLst>
              <a:ext uri="{FF2B5EF4-FFF2-40B4-BE49-F238E27FC236}">
                <a16:creationId xmlns:a16="http://schemas.microsoft.com/office/drawing/2014/main" id="{583E2F4A-E235-4600-A80D-18C1C36EE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15258" y="1868188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32">
            <a:extLst>
              <a:ext uri="{FF2B5EF4-FFF2-40B4-BE49-F238E27FC236}">
                <a16:creationId xmlns:a16="http://schemas.microsoft.com/office/drawing/2014/main" id="{F16259CF-A0BC-4673-91C7-A7D3CDF7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0494" y="1984585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34">
            <a:extLst>
              <a:ext uri="{FF2B5EF4-FFF2-40B4-BE49-F238E27FC236}">
                <a16:creationId xmlns:a16="http://schemas.microsoft.com/office/drawing/2014/main" id="{B09A934A-4464-4C9B-ACAD-9128E0B6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076791" y="1990554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25">
            <a:extLst>
              <a:ext uri="{FF2B5EF4-FFF2-40B4-BE49-F238E27FC236}">
                <a16:creationId xmlns:a16="http://schemas.microsoft.com/office/drawing/2014/main" id="{CB010BB8-6FD4-498C-994D-53C8DC749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14022" y="2016723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125">
            <a:extLst>
              <a:ext uri="{FF2B5EF4-FFF2-40B4-BE49-F238E27FC236}">
                <a16:creationId xmlns:a16="http://schemas.microsoft.com/office/drawing/2014/main" id="{2D373437-2902-4D8A-B887-F6941556C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28670" y="2009731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28">
            <a:extLst>
              <a:ext uri="{FF2B5EF4-FFF2-40B4-BE49-F238E27FC236}">
                <a16:creationId xmlns:a16="http://schemas.microsoft.com/office/drawing/2014/main" id="{217D616F-FDFA-439E-8B09-E55F8234B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52808" y="2031819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40">
            <a:extLst>
              <a:ext uri="{FF2B5EF4-FFF2-40B4-BE49-F238E27FC236}">
                <a16:creationId xmlns:a16="http://schemas.microsoft.com/office/drawing/2014/main" id="{0F74D32E-67FC-452C-A52B-988DB498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995484" y="1997173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26">
            <a:extLst>
              <a:ext uri="{FF2B5EF4-FFF2-40B4-BE49-F238E27FC236}">
                <a16:creationId xmlns:a16="http://schemas.microsoft.com/office/drawing/2014/main" id="{B8F74E45-2803-4A11-9333-3639A1C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50834" y="2028557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21">
            <a:extLst>
              <a:ext uri="{FF2B5EF4-FFF2-40B4-BE49-F238E27FC236}">
                <a16:creationId xmlns:a16="http://schemas.microsoft.com/office/drawing/2014/main" id="{106009C3-0971-47AF-8BD9-2EC8A6A4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37067" y="2038617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20">
            <a:extLst>
              <a:ext uri="{FF2B5EF4-FFF2-40B4-BE49-F238E27FC236}">
                <a16:creationId xmlns:a16="http://schemas.microsoft.com/office/drawing/2014/main" id="{ED29B115-F34D-4E41-A4A2-C0CE41C69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22857" y="2027626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6">
            <a:extLst>
              <a:ext uri="{FF2B5EF4-FFF2-40B4-BE49-F238E27FC236}">
                <a16:creationId xmlns:a16="http://schemas.microsoft.com/office/drawing/2014/main" id="{19D4861C-7907-48BF-84E7-96C0E098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32866" y="2045318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27">
            <a:extLst>
              <a:ext uri="{FF2B5EF4-FFF2-40B4-BE49-F238E27FC236}">
                <a16:creationId xmlns:a16="http://schemas.microsoft.com/office/drawing/2014/main" id="{AEF03EB9-6D77-4E55-BCF2-4402550D3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25618" y="2028556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33">
            <a:extLst>
              <a:ext uri="{FF2B5EF4-FFF2-40B4-BE49-F238E27FC236}">
                <a16:creationId xmlns:a16="http://schemas.microsoft.com/office/drawing/2014/main" id="{1C9C3C8B-A28D-44DF-AA29-02B28AED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507420" y="2040797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29">
            <a:extLst>
              <a:ext uri="{FF2B5EF4-FFF2-40B4-BE49-F238E27FC236}">
                <a16:creationId xmlns:a16="http://schemas.microsoft.com/office/drawing/2014/main" id="{1EB7CB2D-F6AA-4861-B158-DA3E6B92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00604" y="2031819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42">
            <a:extLst>
              <a:ext uri="{FF2B5EF4-FFF2-40B4-BE49-F238E27FC236}">
                <a16:creationId xmlns:a16="http://schemas.microsoft.com/office/drawing/2014/main" id="{48203367-1F19-4C4F-B38D-929816F78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6179" y="2095470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38">
            <a:extLst>
              <a:ext uri="{FF2B5EF4-FFF2-40B4-BE49-F238E27FC236}">
                <a16:creationId xmlns:a16="http://schemas.microsoft.com/office/drawing/2014/main" id="{B89B3B49-0A7E-4573-9B52-D1B06598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16079" y="2058750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37">
            <a:extLst>
              <a:ext uri="{FF2B5EF4-FFF2-40B4-BE49-F238E27FC236}">
                <a16:creationId xmlns:a16="http://schemas.microsoft.com/office/drawing/2014/main" id="{0288BD39-0846-445A-BD81-1E34E0E9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68636" y="2056301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36">
            <a:extLst>
              <a:ext uri="{FF2B5EF4-FFF2-40B4-BE49-F238E27FC236}">
                <a16:creationId xmlns:a16="http://schemas.microsoft.com/office/drawing/2014/main" id="{BA82150B-D747-458F-8C52-72FBA52B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568517" y="2052663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43">
            <a:extLst>
              <a:ext uri="{FF2B5EF4-FFF2-40B4-BE49-F238E27FC236}">
                <a16:creationId xmlns:a16="http://schemas.microsoft.com/office/drawing/2014/main" id="{FEBB9D94-7802-4607-9BA4-62FB212BF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93248" y="2045573"/>
            <a:ext cx="121406" cy="78339"/>
          </a:xfrm>
          <a:custGeom>
            <a:avLst/>
            <a:gdLst>
              <a:gd name="T0" fmla="*/ 21 w 37"/>
              <a:gd name="T1" fmla="*/ 0 h 26"/>
              <a:gd name="T2" fmla="*/ 22 w 37"/>
              <a:gd name="T3" fmla="*/ 26 h 26"/>
              <a:gd name="T4" fmla="*/ 21 w 37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6">
                <a:moveTo>
                  <a:pt x="21" y="0"/>
                </a:moveTo>
                <a:cubicBezTo>
                  <a:pt x="32" y="2"/>
                  <a:pt x="37" y="23"/>
                  <a:pt x="22" y="26"/>
                </a:cubicBezTo>
                <a:cubicBezTo>
                  <a:pt x="3" y="26"/>
                  <a:pt x="0" y="1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44">
            <a:extLst>
              <a:ext uri="{FF2B5EF4-FFF2-40B4-BE49-F238E27FC236}">
                <a16:creationId xmlns:a16="http://schemas.microsoft.com/office/drawing/2014/main" id="{24743784-06E3-4913-9DFD-2FCBF9D92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29200" y="2043044"/>
            <a:ext cx="141786" cy="90579"/>
          </a:xfrm>
          <a:custGeom>
            <a:avLst/>
            <a:gdLst>
              <a:gd name="T0" fmla="*/ 28 w 43"/>
              <a:gd name="T1" fmla="*/ 2 h 30"/>
              <a:gd name="T2" fmla="*/ 41 w 43"/>
              <a:gd name="T3" fmla="*/ 20 h 30"/>
              <a:gd name="T4" fmla="*/ 28 w 43"/>
              <a:gd name="T5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0">
                <a:moveTo>
                  <a:pt x="28" y="2"/>
                </a:moveTo>
                <a:cubicBezTo>
                  <a:pt x="36" y="0"/>
                  <a:pt x="43" y="12"/>
                  <a:pt x="41" y="20"/>
                </a:cubicBezTo>
                <a:cubicBezTo>
                  <a:pt x="24" y="30"/>
                  <a:pt x="0" y="14"/>
                  <a:pt x="28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45">
            <a:extLst>
              <a:ext uri="{FF2B5EF4-FFF2-40B4-BE49-F238E27FC236}">
                <a16:creationId xmlns:a16="http://schemas.microsoft.com/office/drawing/2014/main" id="{25CD3315-6611-406F-AF95-2EF9F5A5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92025" y="2027462"/>
            <a:ext cx="121406" cy="66913"/>
          </a:xfrm>
          <a:custGeom>
            <a:avLst/>
            <a:gdLst>
              <a:gd name="T0" fmla="*/ 19 w 37"/>
              <a:gd name="T1" fmla="*/ 0 h 22"/>
              <a:gd name="T2" fmla="*/ 19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1"/>
                  <a:pt x="37" y="22"/>
                  <a:pt x="19" y="22"/>
                </a:cubicBezTo>
                <a:cubicBezTo>
                  <a:pt x="6" y="18"/>
                  <a:pt x="0" y="4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39">
            <a:extLst>
              <a:ext uri="{FF2B5EF4-FFF2-40B4-BE49-F238E27FC236}">
                <a16:creationId xmlns:a16="http://schemas.microsoft.com/office/drawing/2014/main" id="{EB447648-FE0A-4D8E-86B8-D38D5F938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7" y="2065277"/>
            <a:ext cx="131153" cy="87315"/>
          </a:xfrm>
          <a:custGeom>
            <a:avLst/>
            <a:gdLst>
              <a:gd name="T0" fmla="*/ 24 w 40"/>
              <a:gd name="T1" fmla="*/ 0 h 29"/>
              <a:gd name="T2" fmla="*/ 19 w 40"/>
              <a:gd name="T3" fmla="*/ 26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2"/>
                  <a:pt x="34" y="29"/>
                  <a:pt x="19" y="26"/>
                </a:cubicBezTo>
                <a:cubicBezTo>
                  <a:pt x="0" y="19"/>
                  <a:pt x="4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8">
            <a:extLst>
              <a:ext uri="{FF2B5EF4-FFF2-40B4-BE49-F238E27FC236}">
                <a16:creationId xmlns:a16="http://schemas.microsoft.com/office/drawing/2014/main" id="{4B0A51D7-FF65-4E97-9E1A-8C4688E86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27269" y="2059158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130">
            <a:extLst>
              <a:ext uri="{FF2B5EF4-FFF2-40B4-BE49-F238E27FC236}">
                <a16:creationId xmlns:a16="http://schemas.microsoft.com/office/drawing/2014/main" id="{008FF77B-AC18-4E35-BB9B-0CA39278F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50053" y="2062420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135">
            <a:extLst>
              <a:ext uri="{FF2B5EF4-FFF2-40B4-BE49-F238E27FC236}">
                <a16:creationId xmlns:a16="http://schemas.microsoft.com/office/drawing/2014/main" id="{E71F6428-AC25-4A5A-8439-04768A17B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9601" y="2004283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131">
            <a:extLst>
              <a:ext uri="{FF2B5EF4-FFF2-40B4-BE49-F238E27FC236}">
                <a16:creationId xmlns:a16="http://schemas.microsoft.com/office/drawing/2014/main" id="{F237A1D4-9D62-4DEA-BD39-E5EC93B3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35670" y="1985929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41">
            <a:extLst>
              <a:ext uri="{FF2B5EF4-FFF2-40B4-BE49-F238E27FC236}">
                <a16:creationId xmlns:a16="http://schemas.microsoft.com/office/drawing/2014/main" id="{87E919CC-AC41-4F0D-A842-792D7A418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16961" y="1988004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136">
            <a:extLst>
              <a:ext uri="{FF2B5EF4-FFF2-40B4-BE49-F238E27FC236}">
                <a16:creationId xmlns:a16="http://schemas.microsoft.com/office/drawing/2014/main" id="{965D7305-50C2-4D93-8832-19DC70C5B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81089" y="2011634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22">
            <a:extLst>
              <a:ext uri="{FF2B5EF4-FFF2-40B4-BE49-F238E27FC236}">
                <a16:creationId xmlns:a16="http://schemas.microsoft.com/office/drawing/2014/main" id="{E0E5EA9F-6192-466D-BF45-46D9BCE3B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64051" y="1999395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32">
            <a:extLst>
              <a:ext uri="{FF2B5EF4-FFF2-40B4-BE49-F238E27FC236}">
                <a16:creationId xmlns:a16="http://schemas.microsoft.com/office/drawing/2014/main" id="{CFF6BE31-4842-4659-8D68-63423F826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92157" y="2025636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34">
            <a:extLst>
              <a:ext uri="{FF2B5EF4-FFF2-40B4-BE49-F238E27FC236}">
                <a16:creationId xmlns:a16="http://schemas.microsoft.com/office/drawing/2014/main" id="{3EC2112B-E2EC-492A-8AF9-D78F4B4A9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88454" y="2031605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25">
            <a:extLst>
              <a:ext uri="{FF2B5EF4-FFF2-40B4-BE49-F238E27FC236}">
                <a16:creationId xmlns:a16="http://schemas.microsoft.com/office/drawing/2014/main" id="{EB635BC8-61BC-44D5-AA11-9A308B3B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25685" y="2057774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25">
            <a:extLst>
              <a:ext uri="{FF2B5EF4-FFF2-40B4-BE49-F238E27FC236}">
                <a16:creationId xmlns:a16="http://schemas.microsoft.com/office/drawing/2014/main" id="{7E9ACE65-00C6-4A75-8F61-CCADAF3EC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40333" y="2050782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128">
            <a:extLst>
              <a:ext uri="{FF2B5EF4-FFF2-40B4-BE49-F238E27FC236}">
                <a16:creationId xmlns:a16="http://schemas.microsoft.com/office/drawing/2014/main" id="{5D7163FE-5ADD-41E7-985B-F95E7E048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64471" y="2072870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140">
            <a:extLst>
              <a:ext uri="{FF2B5EF4-FFF2-40B4-BE49-F238E27FC236}">
                <a16:creationId xmlns:a16="http://schemas.microsoft.com/office/drawing/2014/main" id="{DCD7108A-C70D-4FD9-B91A-0E9F9501A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07147" y="2055076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126">
            <a:extLst>
              <a:ext uri="{FF2B5EF4-FFF2-40B4-BE49-F238E27FC236}">
                <a16:creationId xmlns:a16="http://schemas.microsoft.com/office/drawing/2014/main" id="{3C0CF799-2713-48A8-94DF-F8CB5F332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862497" y="2069608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121">
            <a:extLst>
              <a:ext uri="{FF2B5EF4-FFF2-40B4-BE49-F238E27FC236}">
                <a16:creationId xmlns:a16="http://schemas.microsoft.com/office/drawing/2014/main" id="{00B8B62E-6551-4805-BD5A-5188FE5D3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39671" y="2062635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120">
            <a:extLst>
              <a:ext uri="{FF2B5EF4-FFF2-40B4-BE49-F238E27FC236}">
                <a16:creationId xmlns:a16="http://schemas.microsoft.com/office/drawing/2014/main" id="{DFCCEBA8-5961-480A-9134-51605F650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43822" y="203941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6">
            <a:extLst>
              <a:ext uri="{FF2B5EF4-FFF2-40B4-BE49-F238E27FC236}">
                <a16:creationId xmlns:a16="http://schemas.microsoft.com/office/drawing/2014/main" id="{724D4F80-B109-4438-BC6D-ABB522B4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35678" y="2029214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127">
            <a:extLst>
              <a:ext uri="{FF2B5EF4-FFF2-40B4-BE49-F238E27FC236}">
                <a16:creationId xmlns:a16="http://schemas.microsoft.com/office/drawing/2014/main" id="{52A7149F-5A3F-4537-981A-974C7409C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37281" y="2069607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133">
            <a:extLst>
              <a:ext uri="{FF2B5EF4-FFF2-40B4-BE49-F238E27FC236}">
                <a16:creationId xmlns:a16="http://schemas.microsoft.com/office/drawing/2014/main" id="{89A8D3E3-3518-4738-B94E-F7DD9818D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9083" y="2081848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129">
            <a:extLst>
              <a:ext uri="{FF2B5EF4-FFF2-40B4-BE49-F238E27FC236}">
                <a16:creationId xmlns:a16="http://schemas.microsoft.com/office/drawing/2014/main" id="{FA796F21-7CE5-4483-A137-919B3D433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12267" y="2072870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142">
            <a:extLst>
              <a:ext uri="{FF2B5EF4-FFF2-40B4-BE49-F238E27FC236}">
                <a16:creationId xmlns:a16="http://schemas.microsoft.com/office/drawing/2014/main" id="{57FC30BB-0D8F-43B0-910E-7DDE8C933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77842" y="2136521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138">
            <a:extLst>
              <a:ext uri="{FF2B5EF4-FFF2-40B4-BE49-F238E27FC236}">
                <a16:creationId xmlns:a16="http://schemas.microsoft.com/office/drawing/2014/main" id="{D938207F-A865-48E5-A15D-FD578BC5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27742" y="2099801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137">
            <a:extLst>
              <a:ext uri="{FF2B5EF4-FFF2-40B4-BE49-F238E27FC236}">
                <a16:creationId xmlns:a16="http://schemas.microsoft.com/office/drawing/2014/main" id="{04637E45-0880-40BC-B488-4EA4CA435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80299" y="2097352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9F4784-4898-65B9-81DA-9C1A3FBD48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045855"/>
              </p:ext>
            </p:extLst>
          </p:nvPr>
        </p:nvGraphicFramePr>
        <p:xfrm>
          <a:off x="334969" y="2341241"/>
          <a:ext cx="11718531" cy="4327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286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6A968B-046B-16A4-6FB9-205F7A3C88DF}"/>
              </a:ext>
            </a:extLst>
          </p:cNvPr>
          <p:cNvSpPr/>
          <p:nvPr/>
        </p:nvSpPr>
        <p:spPr>
          <a:xfrm>
            <a:off x="0" y="-21444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Free Logs Wood photo and picture">
            <a:extLst>
              <a:ext uri="{FF2B5EF4-FFF2-40B4-BE49-F238E27FC236}">
                <a16:creationId xmlns:a16="http://schemas.microsoft.com/office/drawing/2014/main" id="{E5B6E4B8-74BE-E7AE-684A-A9DF22AD6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0"/>
          <a:stretch/>
        </p:blipFill>
        <p:spPr bwMode="auto">
          <a:xfrm>
            <a:off x="-7397" y="-21443"/>
            <a:ext cx="12192000" cy="687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D06B4-27BB-24A5-52B7-ABFBD351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>
                <a:solidFill>
                  <a:srgbClr val="FFFFE5"/>
                </a:solidFill>
              </a:rPr>
              <a:t>Current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89DE1-7B81-E28A-5C18-79CE1E20E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Urbanisation is destroying habitats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Deforestation is forcing bees to relocate </a:t>
            </a:r>
          </a:p>
          <a:p>
            <a:pPr fontAlgn="base">
              <a:spcBef>
                <a:spcPts val="0"/>
              </a:spcBef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Not enough greenery in urban areas for bees to be sustained</a:t>
            </a: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 </a:t>
            </a:r>
            <a:endParaRPr lang="en-GB" sz="2400" b="0" i="0" u="none" strike="noStrike">
              <a:solidFill>
                <a:srgbClr val="FFFFE5"/>
              </a:solidFill>
              <a:effectLst/>
              <a:latin typeface="Arial" panose="020B0604020202020204" pitchFamily="34" charset="0"/>
              <a:cs typeface="Arial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2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14B4AE-F1C2-36E8-8AF8-C6950F55454D}"/>
              </a:ext>
            </a:extLst>
          </p:cNvPr>
          <p:cNvSpPr/>
          <p:nvPr/>
        </p:nvSpPr>
        <p:spPr>
          <a:xfrm>
            <a:off x="0" y="-21444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6" name="Picture 4" descr="a group of people holding hands on top of a tree">
            <a:extLst>
              <a:ext uri="{FF2B5EF4-FFF2-40B4-BE49-F238E27FC236}">
                <a16:creationId xmlns:a16="http://schemas.microsoft.com/office/drawing/2014/main" id="{29ADCF7E-3562-CC63-57DA-E615B1AB8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30007" r="6800" b="35269"/>
          <a:stretch/>
        </p:blipFill>
        <p:spPr bwMode="auto">
          <a:xfrm>
            <a:off x="0" y="-14410"/>
            <a:ext cx="12192000" cy="686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ABF7B4-163F-DB9C-B31B-887B8E20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>
                <a:solidFill>
                  <a:srgbClr val="FFFFE5"/>
                </a:solidFill>
              </a:rPr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CE5D2-E483-A3C7-8A67-74D9C97D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51834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Young adults </a:t>
            </a:r>
          </a:p>
          <a:p>
            <a:pPr marL="0" indent="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Kids </a:t>
            </a:r>
          </a:p>
          <a:p>
            <a:pPr marL="0" indent="0" fontAlgn="base">
              <a:lnSpc>
                <a:spcPct val="200000"/>
              </a:lnSpc>
              <a:spcBef>
                <a:spcPts val="0"/>
              </a:spcBef>
              <a:buNone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Environmental Charities </a:t>
            </a:r>
            <a:r>
              <a:rPr lang="en-GB" sz="3200">
                <a:solidFill>
                  <a:srgbClr val="FFFFE5"/>
                </a:solidFill>
                <a:latin typeface="Arial"/>
                <a:cs typeface="Arial"/>
              </a:rPr>
              <a:t> </a:t>
            </a:r>
            <a:endParaRPr lang="en-GB" sz="3200" b="0" i="0" u="none" strike="noStrike">
              <a:solidFill>
                <a:srgbClr val="FFFFE5"/>
              </a:solidFill>
              <a:effectLst/>
              <a:latin typeface="Arial" panose="020B0604020202020204" pitchFamily="34" charset="0"/>
              <a:cs typeface="Arial"/>
            </a:endParaRPr>
          </a:p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6B23F0-6CDE-679D-8450-5547FBF24A60}"/>
              </a:ext>
            </a:extLst>
          </p:cNvPr>
          <p:cNvSpPr txBox="1">
            <a:spLocks/>
          </p:cNvSpPr>
          <p:nvPr/>
        </p:nvSpPr>
        <p:spPr>
          <a:xfrm>
            <a:off x="6592529" y="491819"/>
            <a:ext cx="4323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>
                <a:solidFill>
                  <a:srgbClr val="FFFFE5"/>
                </a:solidFill>
              </a:rPr>
              <a:t>Impact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0C2FFF-B156-E747-05C5-BED5DCC470C1}"/>
              </a:ext>
            </a:extLst>
          </p:cNvPr>
          <p:cNvSpPr txBox="1">
            <a:spLocks/>
          </p:cNvSpPr>
          <p:nvPr/>
        </p:nvSpPr>
        <p:spPr>
          <a:xfrm>
            <a:off x="6592528" y="1863419"/>
            <a:ext cx="452962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Education</a:t>
            </a:r>
          </a:p>
          <a:p>
            <a:pPr marL="0" indent="0" fontAlgn="base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Future in Sustainability</a:t>
            </a:r>
          </a:p>
          <a:p>
            <a:pPr marL="0" indent="0" fontAlgn="base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Awareness of Pollution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70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866B47-79C8-FBE0-66DD-EC14CD8B7C21}"/>
              </a:ext>
            </a:extLst>
          </p:cNvPr>
          <p:cNvSpPr/>
          <p:nvPr/>
        </p:nvSpPr>
        <p:spPr>
          <a:xfrm>
            <a:off x="0" y="-21444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c</a:t>
            </a:r>
          </a:p>
        </p:txBody>
      </p:sp>
      <p:pic>
        <p:nvPicPr>
          <p:cNvPr id="4098" name="Picture 2" descr="brown wooden fence near green trees during daytime">
            <a:extLst>
              <a:ext uri="{FF2B5EF4-FFF2-40B4-BE49-F238E27FC236}">
                <a16:creationId xmlns:a16="http://schemas.microsoft.com/office/drawing/2014/main" id="{40F66A30-A949-A347-B6DC-11DE3544C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6" b="27763"/>
          <a:stretch/>
        </p:blipFill>
        <p:spPr bwMode="auto">
          <a:xfrm>
            <a:off x="355600" y="-21444"/>
            <a:ext cx="12187477" cy="686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D0A2F-665C-721E-3D6A-C2699928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>
                <a:solidFill>
                  <a:srgbClr val="FFFFE5"/>
                </a:solidFill>
              </a:rPr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0419F-38F4-FD65-1ADC-FA48A7ABB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How to spread awareness to a demographic that doesn’t perhaps want to listen.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How can you fully engage people.</a:t>
            </a:r>
          </a:p>
          <a:p>
            <a:pPr fontAlgn="base">
              <a:spcBef>
                <a:spcPts val="0"/>
              </a:spcBef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How to make a niche topic more of a forefront issue.</a:t>
            </a: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 </a:t>
            </a:r>
            <a:endParaRPr lang="en-GB" sz="2400" b="0" i="0" u="none" strike="noStrike">
              <a:solidFill>
                <a:srgbClr val="FFFFE5"/>
              </a:solidFill>
              <a:effectLst/>
              <a:latin typeface="Arial" panose="020B0604020202020204" pitchFamily="34" charset="0"/>
              <a:cs typeface="Arial"/>
            </a:endParaRPr>
          </a:p>
          <a:p>
            <a:endParaRPr lang="en-GB">
              <a:solidFill>
                <a:srgbClr val="FFFF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0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42C5DD-1AE5-20D6-F127-7DAEDDFBAC61}"/>
              </a:ext>
            </a:extLst>
          </p:cNvPr>
          <p:cNvSpPr/>
          <p:nvPr/>
        </p:nvSpPr>
        <p:spPr>
          <a:xfrm>
            <a:off x="0" y="-21444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pic>
        <p:nvPicPr>
          <p:cNvPr id="4" name="Picture 3" descr="A hand holding a cell phone&#10;&#10;Description automatically generated">
            <a:extLst>
              <a:ext uri="{FF2B5EF4-FFF2-40B4-BE49-F238E27FC236}">
                <a16:creationId xmlns:a16="http://schemas.microsoft.com/office/drawing/2014/main" id="{229176AF-47B8-180F-B38F-107EDBA53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-19" t="-25" r="19" b="15543"/>
          <a:stretch/>
        </p:blipFill>
        <p:spPr>
          <a:xfrm>
            <a:off x="0" y="-21444"/>
            <a:ext cx="12184968" cy="6870277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20D20-2364-3C23-C402-19B0851A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E5"/>
                </a:solidFill>
              </a:rPr>
              <a:t>Prototype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16F55-8FD6-8D05-9832-1D95427C9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Unity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Maya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Physical Models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Videos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Graphics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MAX </a:t>
            </a:r>
            <a:r>
              <a:rPr lang="en-GB" sz="2400" b="0" i="0" u="none" strike="noStrike" err="1">
                <a:solidFill>
                  <a:srgbClr val="FFFFE5"/>
                </a:solidFill>
                <a:effectLst/>
                <a:latin typeface="Arial"/>
                <a:cs typeface="Arial"/>
              </a:rPr>
              <a:t>msp</a:t>
            </a: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 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7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34B7F6-C588-A3D7-8B48-7A2AF2F8EDF2}"/>
              </a:ext>
            </a:extLst>
          </p:cNvPr>
          <p:cNvSpPr/>
          <p:nvPr/>
        </p:nvSpPr>
        <p:spPr>
          <a:xfrm>
            <a:off x="0" y="-21444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c</a:t>
            </a:r>
          </a:p>
        </p:txBody>
      </p:sp>
      <p:pic>
        <p:nvPicPr>
          <p:cNvPr id="4" name="Picture 3" descr="A pencil on a piece of paper&#10;&#10;Description automatically generated">
            <a:extLst>
              <a:ext uri="{FF2B5EF4-FFF2-40B4-BE49-F238E27FC236}">
                <a16:creationId xmlns:a16="http://schemas.microsoft.com/office/drawing/2014/main" id="{5738FC18-A259-8EF9-35AB-130BC647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276"/>
          <a:stretch/>
        </p:blipFill>
        <p:spPr>
          <a:xfrm>
            <a:off x="-26973" y="7711"/>
            <a:ext cx="12165026" cy="80789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36DA1-6BDC-5241-D136-6D863A0F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E5"/>
                </a:solidFill>
              </a:rPr>
              <a:t>Prototype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6E31-648C-E1DB-018E-E9501BB31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Week 1 – Think of problems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Week 2 – Design Personas and User Needs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Week 3 – Create design brief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Week 4 – Research into interactions and problem </a:t>
            </a:r>
          </a:p>
          <a:p>
            <a:pPr fontAlgn="base">
              <a:spcBef>
                <a:spcPts val="0"/>
              </a:spcBef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Week 5 – TBD </a:t>
            </a: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 </a:t>
            </a:r>
            <a:endParaRPr lang="en-GB" sz="2400" b="0" i="0" u="none" strike="noStrike">
              <a:solidFill>
                <a:srgbClr val="FFFFE5"/>
              </a:solidFill>
              <a:effectLst/>
              <a:latin typeface="Arial" panose="020B0604020202020204" pitchFamily="34" charset="0"/>
              <a:cs typeface="Arial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26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AnalogousFromDarkSeedLeftStep">
      <a:dk1>
        <a:srgbClr val="000000"/>
      </a:dk1>
      <a:lt1>
        <a:srgbClr val="FFFFFF"/>
      </a:lt1>
      <a:dk2>
        <a:srgbClr val="37371F"/>
      </a:dk2>
      <a:lt2>
        <a:srgbClr val="E7E2E8"/>
      </a:lt2>
      <a:accent1>
        <a:srgbClr val="47B830"/>
      </a:accent1>
      <a:accent2>
        <a:srgbClr val="76B223"/>
      </a:accent2>
      <a:accent3>
        <a:srgbClr val="A6A72C"/>
      </a:accent3>
      <a:accent4>
        <a:srgbClr val="C58427"/>
      </a:accent4>
      <a:accent5>
        <a:srgbClr val="D75339"/>
      </a:accent5>
      <a:accent6>
        <a:srgbClr val="C5274E"/>
      </a:accent6>
      <a:hlink>
        <a:srgbClr val="BF6A3F"/>
      </a:hlink>
      <a:folHlink>
        <a:srgbClr val="7F7F7F"/>
      </a:folHlink>
    </a:clrScheme>
    <a:fontScheme name="Custom 1">
      <a:majorFont>
        <a:latin typeface="Verdana Pro Cond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BohemianVTI</vt:lpstr>
      <vt:lpstr>Sustainable Habitats: Combating Human Induced Decline</vt:lpstr>
      <vt:lpstr>Design Challenge</vt:lpstr>
      <vt:lpstr>Current Situation</vt:lpstr>
      <vt:lpstr>Audience</vt:lpstr>
      <vt:lpstr>Constraints</vt:lpstr>
      <vt:lpstr>Prototype Form</vt:lpstr>
      <vt:lpstr>Prototype Schedule</vt:lpstr>
    </vt:vector>
  </TitlesOfParts>
  <Company>University of the West of England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Habitats: Combating Human Induced Decline</dc:title>
  <dc:creator>Laura Robbie (Student)</dc:creator>
  <cp:revision>1</cp:revision>
  <dcterms:created xsi:type="dcterms:W3CDTF">2024-02-12T10:29:56Z</dcterms:created>
  <dcterms:modified xsi:type="dcterms:W3CDTF">2024-02-19T10:31:34Z</dcterms:modified>
</cp:coreProperties>
</file>